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66" r:id="rId6"/>
  </p:sldMasterIdLst>
  <p:notesMasterIdLst>
    <p:notesMasterId r:id="rId7"/>
  </p:notesMasterIdLst>
  <p:sldIdLst>
    <p:sldId id="256" r:id="rId8"/>
    <p:sldId id="257" r:id="rId9"/>
    <p:sldId id="258" r:id="rId10"/>
    <p:sldId id="259" r:id="rId11"/>
    <p:sldId id="260" r:id="rId12"/>
    <p:sldId id="261"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
      <p:font typeface="EB Garamond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32" roundtripDataSignature="AMtx7mjvzQlOrTaUyeXC7ID+qghdts5z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0440CC-0629-4087-B4CC-F5A6F8AFB2F4}">
  <a:tblStyle styleId="{E30440CC-0629-4087-B4CC-F5A6F8AFB2F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EBGaramondExtraBold-boldItalic.fntdata"/><Relationship Id="rId30" Type="http://schemas.openxmlformats.org/officeDocument/2006/relationships/font" Target="fonts/EBGaramondExtraBold-bold.fntdata"/><Relationship Id="rId32"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1" name="Shape 3651"/>
        <p:cNvGrpSpPr/>
        <p:nvPr/>
      </p:nvGrpSpPr>
      <p:grpSpPr>
        <a:xfrm>
          <a:off x="0" y="0"/>
          <a:ext cx="0" cy="0"/>
          <a:chOff x="0" y="0"/>
          <a:chExt cx="0" cy="0"/>
        </a:xfrm>
      </p:grpSpPr>
      <p:sp>
        <p:nvSpPr>
          <p:cNvPr id="3652" name="Google Shape;3652;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3" name="Google Shape;3653;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0" name="Google Shape;3660;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g1f5d965ad35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8" name="Google Shape;3668;g1f5d965ad35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g1f5d965ad35_0_3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8" name="Google Shape;3678;g1f5d965ad35_0_3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2" name="Google Shape;3692;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8" name="Google Shape;3698;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2.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5.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5.jp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89"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1" name="Google Shape;91;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2" name="Google Shape;92;p221"/>
          <p:cNvSpPr/>
          <p:nvPr>
            <p:ph idx="2" type="pic"/>
          </p:nvPr>
        </p:nvSpPr>
        <p:spPr>
          <a:xfrm>
            <a:off x="4983850" y="776920"/>
            <a:ext cx="4160150" cy="4050508"/>
          </a:xfrm>
          <a:prstGeom prst="rect">
            <a:avLst/>
          </a:prstGeom>
          <a:noFill/>
          <a:ln>
            <a:noFill/>
          </a:ln>
        </p:spPr>
      </p:sp>
      <p:sp>
        <p:nvSpPr>
          <p:cNvPr id="93" name="Google Shape;93;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4" name="Google Shape;94;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96" name="Shape 96"/>
        <p:cNvGrpSpPr/>
        <p:nvPr/>
      </p:nvGrpSpPr>
      <p:grpSpPr>
        <a:xfrm>
          <a:off x="0" y="0"/>
          <a:ext cx="0" cy="0"/>
          <a:chOff x="0" y="0"/>
          <a:chExt cx="0" cy="0"/>
        </a:xfrm>
      </p:grpSpPr>
      <p:pic>
        <p:nvPicPr>
          <p:cNvPr descr="Shape&#10;&#10;Description automatically generated with low confidence" id="97" name="Google Shape;97;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8" name="Google Shape;98;p222"/>
          <p:cNvSpPr/>
          <p:nvPr>
            <p:ph idx="2" type="pic"/>
          </p:nvPr>
        </p:nvSpPr>
        <p:spPr>
          <a:xfrm>
            <a:off x="4983850" y="776920"/>
            <a:ext cx="4160150" cy="4050508"/>
          </a:xfrm>
          <a:prstGeom prst="rect">
            <a:avLst/>
          </a:prstGeom>
          <a:noFill/>
          <a:ln>
            <a:noFill/>
          </a:ln>
        </p:spPr>
      </p:sp>
      <p:sp>
        <p:nvSpPr>
          <p:cNvPr id="99" name="Google Shape;99;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829" name="Shape 1829"/>
        <p:cNvGrpSpPr/>
        <p:nvPr/>
      </p:nvGrpSpPr>
      <p:grpSpPr>
        <a:xfrm>
          <a:off x="0" y="0"/>
          <a:ext cx="0" cy="0"/>
          <a:chOff x="0" y="0"/>
          <a:chExt cx="0" cy="0"/>
        </a:xfrm>
      </p:grpSpPr>
      <p:pic>
        <p:nvPicPr>
          <p:cNvPr descr="Shape&#10;&#10;Description automatically generated with low confidence" id="1830" name="Google Shape;1830;g1f5d965ad35_0_1855"/>
          <p:cNvPicPr preferRelativeResize="0"/>
          <p:nvPr/>
        </p:nvPicPr>
        <p:blipFill rotWithShape="1">
          <a:blip r:embed="rId2">
            <a:alphaModFix/>
          </a:blip>
          <a:srcRect b="0" l="0" r="0" t="0"/>
          <a:stretch/>
        </p:blipFill>
        <p:spPr>
          <a:xfrm>
            <a:off x="0" y="0"/>
            <a:ext cx="9143988" cy="5147999"/>
          </a:xfrm>
          <a:prstGeom prst="rect">
            <a:avLst/>
          </a:prstGeom>
          <a:noFill/>
          <a:ln>
            <a:noFill/>
          </a:ln>
        </p:spPr>
      </p:pic>
      <p:grpSp>
        <p:nvGrpSpPr>
          <p:cNvPr id="1831" name="Google Shape;1831;g1f5d965ad35_0_1855"/>
          <p:cNvGrpSpPr/>
          <p:nvPr/>
        </p:nvGrpSpPr>
        <p:grpSpPr>
          <a:xfrm>
            <a:off x="270520" y="225967"/>
            <a:ext cx="175200" cy="4733543"/>
            <a:chOff x="270520" y="1140367"/>
            <a:chExt cx="175200" cy="4733543"/>
          </a:xfrm>
        </p:grpSpPr>
        <p:grpSp>
          <p:nvGrpSpPr>
            <p:cNvPr id="1832" name="Google Shape;1832;g1f5d965ad35_0_1855"/>
            <p:cNvGrpSpPr/>
            <p:nvPr/>
          </p:nvGrpSpPr>
          <p:grpSpPr>
            <a:xfrm>
              <a:off x="270520" y="4549711"/>
              <a:ext cx="175200" cy="1324199"/>
              <a:chOff x="129115" y="4606273"/>
              <a:chExt cx="175200" cy="1324199"/>
            </a:xfrm>
          </p:grpSpPr>
          <p:sp>
            <p:nvSpPr>
              <p:cNvPr id="1833" name="Google Shape;1833;g1f5d965ad35_0_1855"/>
              <p:cNvSpPr/>
              <p:nvPr/>
            </p:nvSpPr>
            <p:spPr>
              <a:xfrm>
                <a:off x="129115" y="460627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34" name="Google Shape;1834;g1f5d965ad35_0_1855"/>
              <p:cNvCxnSpPr/>
              <p:nvPr/>
            </p:nvCxnSpPr>
            <p:spPr>
              <a:xfrm>
                <a:off x="216745" y="4817772"/>
                <a:ext cx="0" cy="1112700"/>
              </a:xfrm>
              <a:prstGeom prst="straightConnector1">
                <a:avLst/>
              </a:prstGeom>
              <a:noFill/>
              <a:ln cap="flat" cmpd="sng" w="12700">
                <a:solidFill>
                  <a:schemeClr val="lt2"/>
                </a:solidFill>
                <a:prstDash val="solid"/>
                <a:round/>
                <a:headEnd len="sm" w="sm" type="none"/>
                <a:tailEnd len="sm" w="sm" type="none"/>
              </a:ln>
            </p:spPr>
          </p:cxnSp>
        </p:grpSp>
        <p:grpSp>
          <p:nvGrpSpPr>
            <p:cNvPr id="1835" name="Google Shape;1835;g1f5d965ad35_0_1855"/>
            <p:cNvGrpSpPr/>
            <p:nvPr/>
          </p:nvGrpSpPr>
          <p:grpSpPr>
            <a:xfrm>
              <a:off x="270520" y="1140367"/>
              <a:ext cx="175200" cy="3018423"/>
              <a:chOff x="129115" y="1196929"/>
              <a:chExt cx="175200" cy="3018423"/>
            </a:xfrm>
          </p:grpSpPr>
          <p:cxnSp>
            <p:nvCxnSpPr>
              <p:cNvPr id="1836" name="Google Shape;1836;g1f5d965ad35_0_1855"/>
              <p:cNvCxnSpPr/>
              <p:nvPr/>
            </p:nvCxnSpPr>
            <p:spPr>
              <a:xfrm>
                <a:off x="216745" y="1402852"/>
                <a:ext cx="0" cy="2812500"/>
              </a:xfrm>
              <a:prstGeom prst="straightConnector1">
                <a:avLst/>
              </a:prstGeom>
              <a:noFill/>
              <a:ln cap="flat" cmpd="sng" w="12700">
                <a:solidFill>
                  <a:schemeClr val="dk2"/>
                </a:solidFill>
                <a:prstDash val="solid"/>
                <a:round/>
                <a:headEnd len="sm" w="sm" type="none"/>
                <a:tailEnd len="sm" w="sm" type="none"/>
              </a:ln>
            </p:spPr>
          </p:cxnSp>
          <p:sp>
            <p:nvSpPr>
              <p:cNvPr id="1837" name="Google Shape;1837;g1f5d965ad35_0_1855"/>
              <p:cNvSpPr/>
              <p:nvPr/>
            </p:nvSpPr>
            <p:spPr>
              <a:xfrm>
                <a:off x="129115" y="1196929"/>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1838" name="Shape 1838"/>
        <p:cNvGrpSpPr/>
        <p:nvPr/>
      </p:nvGrpSpPr>
      <p:grpSpPr>
        <a:xfrm>
          <a:off x="0" y="0"/>
          <a:ext cx="0" cy="0"/>
          <a:chOff x="0" y="0"/>
          <a:chExt cx="0" cy="0"/>
        </a:xfrm>
      </p:grpSpPr>
      <p:pic>
        <p:nvPicPr>
          <p:cNvPr descr="Diagram&#10;&#10;Description automatically generated" id="1839" name="Google Shape;1839;g1f5d965ad35_0_1844"/>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1840" name="Google Shape;1840;g1f5d965ad35_0_1844"/>
          <p:cNvCxnSpPr/>
          <p:nvPr/>
        </p:nvCxnSpPr>
        <p:spPr>
          <a:xfrm>
            <a:off x="343814" y="3257405"/>
            <a:ext cx="527100" cy="0"/>
          </a:xfrm>
          <a:prstGeom prst="straightConnector1">
            <a:avLst/>
          </a:prstGeom>
          <a:noFill/>
          <a:ln cap="flat" cmpd="sng" w="28575">
            <a:solidFill>
              <a:srgbClr val="22366A"/>
            </a:solidFill>
            <a:prstDash val="solid"/>
            <a:round/>
            <a:headEnd len="sm" w="sm" type="none"/>
            <a:tailEnd len="sm" w="sm" type="none"/>
          </a:ln>
        </p:spPr>
      </p:cxnSp>
      <p:sp>
        <p:nvSpPr>
          <p:cNvPr id="1841" name="Google Shape;1841;g1f5d965ad35_0_1844"/>
          <p:cNvSpPr txBox="1"/>
          <p:nvPr>
            <p:ph idx="1" type="body"/>
          </p:nvPr>
        </p:nvSpPr>
        <p:spPr>
          <a:xfrm>
            <a:off x="261254" y="2640951"/>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02"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05" name="Google Shape;105;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106" name="Google Shape;106;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07" name="Google Shape;107;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8" name="Google Shape;108;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842" name="Shape 1842"/>
        <p:cNvGrpSpPr/>
        <p:nvPr/>
      </p:nvGrpSpPr>
      <p:grpSpPr>
        <a:xfrm>
          <a:off x="0" y="0"/>
          <a:ext cx="0" cy="0"/>
          <a:chOff x="0" y="0"/>
          <a:chExt cx="0" cy="0"/>
        </a:xfrm>
      </p:grpSpPr>
      <p:pic>
        <p:nvPicPr>
          <p:cNvPr descr="A picture containing person, computer, indoor&#10;&#10;Description automatically generated" id="1843" name="Google Shape;1843;g1f5d965ad35_0_1848"/>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844" name="Google Shape;1844;g1f5d965ad35_0_1848"/>
          <p:cNvPicPr preferRelativeResize="0"/>
          <p:nvPr/>
        </p:nvPicPr>
        <p:blipFill rotWithShape="1">
          <a:blip r:embed="rId3">
            <a:alphaModFix/>
          </a:blip>
          <a:srcRect b="0" l="0" r="0" t="0"/>
          <a:stretch/>
        </p:blipFill>
        <p:spPr>
          <a:xfrm>
            <a:off x="0" y="6"/>
            <a:ext cx="9143988" cy="5147999"/>
          </a:xfrm>
          <a:prstGeom prst="rect">
            <a:avLst/>
          </a:prstGeom>
          <a:noFill/>
          <a:ln>
            <a:noFill/>
          </a:ln>
        </p:spPr>
      </p:pic>
      <p:sp>
        <p:nvSpPr>
          <p:cNvPr id="1845" name="Google Shape;1845;g1f5d965ad35_0_1848"/>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846" name="Google Shape;1846;g1f5d965ad35_0_1848"/>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847" name="Google Shape;1847;g1f5d965ad35_0_1848"/>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48" name="Google Shape;1848;g1f5d965ad35_0_1848"/>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849" name="Shape 1849"/>
        <p:cNvGrpSpPr/>
        <p:nvPr/>
      </p:nvGrpSpPr>
      <p:grpSpPr>
        <a:xfrm>
          <a:off x="0" y="0"/>
          <a:ext cx="0" cy="0"/>
          <a:chOff x="0" y="0"/>
          <a:chExt cx="0" cy="0"/>
        </a:xfrm>
      </p:grpSpPr>
      <p:pic>
        <p:nvPicPr>
          <p:cNvPr descr="A computer on a table&#10;&#10;Description automatically generated with medium confidence" id="1850" name="Google Shape;1850;g1f5d965ad35_0_1864"/>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1851" name="Google Shape;1851;g1f5d965ad35_0_1864"/>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53" name="Google Shape;1853;g1f5d965ad35_0_1864"/>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5" name="Google Shape;1855;g1f5d965ad35_0_1864"/>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56" name="Google Shape;1856;g1f5d965ad35_0_1864"/>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1857" name="Shape 1857"/>
        <p:cNvGrpSpPr/>
        <p:nvPr/>
      </p:nvGrpSpPr>
      <p:grpSpPr>
        <a:xfrm>
          <a:off x="0" y="0"/>
          <a:ext cx="0" cy="0"/>
          <a:chOff x="0" y="0"/>
          <a:chExt cx="0" cy="0"/>
        </a:xfrm>
      </p:grpSpPr>
      <p:pic>
        <p:nvPicPr>
          <p:cNvPr descr="Graphical user interface, application&#10;&#10;Description automatically generated" id="1858" name="Google Shape;1858;g1f5d965ad35_0_1872"/>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descr="Shape&#10;&#10;Description automatically generated with low confidence" id="1859" name="Google Shape;1859;g1f5d965ad35_0_1872"/>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1860"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1862" name="Google Shape;1862;g1f5d965ad35_0_1875"/>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1863" name="Google Shape;1863;g1f5d965ad35_0_1875"/>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64" name="Google Shape;1864;g1f5d965ad35_0_1875"/>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65" name="Google Shape;1865;g1f5d965ad35_0_187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66" name="Google Shape;1866;g1f5d965ad35_0_187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1867"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b="5407" l="16977" r="19505" t="14935"/>
          <a:stretch/>
        </p:blipFill>
        <p:spPr>
          <a:xfrm>
            <a:off x="6412523" y="0"/>
            <a:ext cx="2731477" cy="5143500"/>
          </a:xfrm>
          <a:prstGeom prst="rect">
            <a:avLst/>
          </a:prstGeom>
          <a:noFill/>
          <a:ln>
            <a:noFill/>
          </a:ln>
        </p:spPr>
      </p:pic>
      <p:pic>
        <p:nvPicPr>
          <p:cNvPr descr="Shape&#10;&#10;Description automatically generated with low confidence" id="1869" name="Google Shape;1869;g1f5d965ad35_0_1882"/>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1870" name="Google Shape;1870;g1f5d965ad35_0_1882"/>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71" name="Google Shape;1871;g1f5d965ad35_0_1882"/>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72" name="Google Shape;1872;g1f5d965ad35_0_188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73" name="Google Shape;1873;g1f5d965ad35_0_188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1874"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876" name="Google Shape;1876;g1f5d965ad35_0_1889"/>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877" name="Google Shape;1877;g1f5d965ad35_0_1889"/>
          <p:cNvSpPr/>
          <p:nvPr>
            <p:ph idx="2" type="pic"/>
          </p:nvPr>
        </p:nvSpPr>
        <p:spPr>
          <a:xfrm>
            <a:off x="4983850" y="776920"/>
            <a:ext cx="4160100" cy="4050600"/>
          </a:xfrm>
          <a:prstGeom prst="rect">
            <a:avLst/>
          </a:prstGeom>
          <a:noFill/>
          <a:ln>
            <a:noFill/>
          </a:ln>
        </p:spPr>
      </p:sp>
      <p:sp>
        <p:nvSpPr>
          <p:cNvPr id="1878" name="Google Shape;1878;g1f5d965ad35_0_1889"/>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79" name="Google Shape;1879;g1f5d965ad35_0_188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0" name="Google Shape;1880;g1f5d965ad35_0_188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1881" name="Shape 1881"/>
        <p:cNvGrpSpPr/>
        <p:nvPr/>
      </p:nvGrpSpPr>
      <p:grpSpPr>
        <a:xfrm>
          <a:off x="0" y="0"/>
          <a:ext cx="0" cy="0"/>
          <a:chOff x="0" y="0"/>
          <a:chExt cx="0" cy="0"/>
        </a:xfrm>
      </p:grpSpPr>
      <p:pic>
        <p:nvPicPr>
          <p:cNvPr descr="Shape&#10;&#10;Description automatically generated with low confidence" id="1882" name="Google Shape;1882;g1f5d965ad35_0_189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883" name="Google Shape;1883;g1f5d965ad35_0_1896"/>
          <p:cNvSpPr/>
          <p:nvPr>
            <p:ph idx="2" type="pic"/>
          </p:nvPr>
        </p:nvSpPr>
        <p:spPr>
          <a:xfrm>
            <a:off x="4983850" y="776920"/>
            <a:ext cx="4160100" cy="4050600"/>
          </a:xfrm>
          <a:prstGeom prst="rect">
            <a:avLst/>
          </a:prstGeom>
          <a:noFill/>
          <a:ln>
            <a:noFill/>
          </a:ln>
        </p:spPr>
      </p:sp>
      <p:sp>
        <p:nvSpPr>
          <p:cNvPr id="1884" name="Google Shape;1884;g1f5d965ad35_0_1896"/>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85" name="Google Shape;1885;g1f5d965ad35_0_189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6" name="Google Shape;1886;g1f5d965ad35_0_189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887"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890" name="Google Shape;1890;g1f5d965ad35_0_1902"/>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1891" name="Google Shape;1891;g1f5d965ad35_0_1902"/>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892" name="Google Shape;1892;g1f5d965ad35_0_1902"/>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3" name="Google Shape;1893;g1f5d965ad35_0_190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4" name="Google Shape;1894;g1f5d965ad35_0_190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895"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897" name="Google Shape;1897;g1f5d965ad35_0_1910"/>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898" name="Google Shape;1898;g1f5d965ad35_0_1910"/>
          <p:cNvSpPr/>
          <p:nvPr>
            <p:ph idx="2" type="pic"/>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01" name="Google Shape;1901;g1f5d965ad35_0_1910"/>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2" name="Google Shape;1902;g1f5d965ad35_0_1910"/>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903"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905" name="Google Shape;1905;g1f5d965ad35_0_191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06" name="Google Shape;1906;g1f5d965ad35_0_1918"/>
          <p:cNvSpPr/>
          <p:nvPr>
            <p:ph idx="2" type="pic"/>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09" name="Google Shape;1909;g1f5d965ad35_0_1918"/>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0" name="Google Shape;1910;g1f5d965ad35_0_1918"/>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10"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2" name="Google Shape;112;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3" name="Google Shape;113;p224"/>
          <p:cNvSpPr/>
          <p:nvPr>
            <p:ph idx="2" type="pic"/>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6" name="Google Shape;116;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91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913" name="Google Shape;1913;g1f5d965ad35_0_192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14" name="Google Shape;1914;g1f5d965ad35_0_1926"/>
          <p:cNvSpPr/>
          <p:nvPr>
            <p:ph idx="2" type="pic"/>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17" name="Google Shape;1917;g1f5d965ad35_0_1926"/>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8" name="Google Shape;1918;g1f5d965ad35_0_1926"/>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919" name="Shape 1919"/>
        <p:cNvGrpSpPr/>
        <p:nvPr/>
      </p:nvGrpSpPr>
      <p:grpSpPr>
        <a:xfrm>
          <a:off x="0" y="0"/>
          <a:ext cx="0" cy="0"/>
          <a:chOff x="0" y="0"/>
          <a:chExt cx="0" cy="0"/>
        </a:xfrm>
      </p:grpSpPr>
      <p:pic>
        <p:nvPicPr>
          <p:cNvPr descr="Shape&#10;&#10;Description automatically generated with low confidence" id="1920" name="Google Shape;1920;g1f5d965ad35_0_1934"/>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21" name="Google Shape;1921;g1f5d965ad35_0_193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2" name="Google Shape;1922;g1f5d965ad35_0_193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3" name="Google Shape;1923;g1f5d965ad35_0_1934"/>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924" name="Shape 1924"/>
        <p:cNvGrpSpPr/>
        <p:nvPr/>
      </p:nvGrpSpPr>
      <p:grpSpPr>
        <a:xfrm>
          <a:off x="0" y="0"/>
          <a:ext cx="0" cy="0"/>
          <a:chOff x="0" y="0"/>
          <a:chExt cx="0" cy="0"/>
        </a:xfrm>
      </p:grpSpPr>
      <p:pic>
        <p:nvPicPr>
          <p:cNvPr descr="Shape&#10;&#10;Description automatically generated with low confidence" id="1925" name="Google Shape;1925;g1f5d965ad35_0_1939"/>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26" name="Google Shape;1926;g1f5d965ad35_0_193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7" name="Google Shape;1927;g1f5d965ad35_0_193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8" name="Google Shape;1928;g1f5d965ad35_0_1939"/>
          <p:cNvSpPr txBox="1"/>
          <p:nvPr>
            <p:ph idx="1" type="body"/>
          </p:nvPr>
        </p:nvSpPr>
        <p:spPr>
          <a:xfrm>
            <a:off x="135731" y="782882"/>
            <a:ext cx="8763000" cy="3441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929" name="Google Shape;1929;g1f5d965ad35_0_1939"/>
          <p:cNvCxnSpPr/>
          <p:nvPr/>
        </p:nvCxnSpPr>
        <p:spPr>
          <a:xfrm>
            <a:off x="0" y="4984696"/>
            <a:ext cx="9144000"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930" name="Google Shape;1930;g1f5d965ad35_0_1939"/>
          <p:cNvPicPr preferRelativeResize="0"/>
          <p:nvPr/>
        </p:nvPicPr>
        <p:blipFill rotWithShape="1">
          <a:blip r:embed="rId3">
            <a:alphaModFix/>
          </a:blip>
          <a:srcRect b="0" l="0" r="0" t="0"/>
          <a:stretch/>
        </p:blipFill>
        <p:spPr>
          <a:xfrm>
            <a:off x="2325914" y="1371153"/>
            <a:ext cx="4492174" cy="3617989"/>
          </a:xfrm>
          <a:prstGeom prst="rect">
            <a:avLst/>
          </a:prstGeom>
          <a:noFill/>
          <a:ln>
            <a:noFill/>
          </a:ln>
        </p:spPr>
      </p:pic>
      <p:sp>
        <p:nvSpPr>
          <p:cNvPr id="1931" name="Google Shape;1931;g1f5d965ad35_0_1939"/>
          <p:cNvSpPr txBox="1"/>
          <p:nvPr>
            <p:ph idx="2" type="body"/>
          </p:nvPr>
        </p:nvSpPr>
        <p:spPr>
          <a:xfrm>
            <a:off x="2552068" y="1886851"/>
            <a:ext cx="4094100" cy="344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932" name="Shape 1932"/>
        <p:cNvGrpSpPr/>
        <p:nvPr/>
      </p:nvGrpSpPr>
      <p:grpSpPr>
        <a:xfrm>
          <a:off x="0" y="0"/>
          <a:ext cx="0" cy="0"/>
          <a:chOff x="0" y="0"/>
          <a:chExt cx="0" cy="0"/>
        </a:xfrm>
      </p:grpSpPr>
      <p:pic>
        <p:nvPicPr>
          <p:cNvPr descr="Shape&#10;&#10;Description automatically generated with low confidence" id="1933" name="Google Shape;1933;g1f5d965ad35_0_1947"/>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34" name="Google Shape;1934;g1f5d965ad35_0_194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35" name="Google Shape;1935;g1f5d965ad35_0_194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6" name="Google Shape;1936;g1f5d965ad35_0_1947"/>
          <p:cNvSpPr txBox="1"/>
          <p:nvPr>
            <p:ph idx="1" type="body"/>
          </p:nvPr>
        </p:nvSpPr>
        <p:spPr>
          <a:xfrm>
            <a:off x="135731" y="782882"/>
            <a:ext cx="8763000" cy="3441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937" name="Google Shape;1937;g1f5d965ad35_0_1947"/>
          <p:cNvCxnSpPr/>
          <p:nvPr/>
        </p:nvCxnSpPr>
        <p:spPr>
          <a:xfrm>
            <a:off x="0" y="4984696"/>
            <a:ext cx="9144000"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938" name="Google Shape;1938;g1f5d965ad35_0_1947"/>
          <p:cNvPicPr preferRelativeResize="0"/>
          <p:nvPr/>
        </p:nvPicPr>
        <p:blipFill rotWithShape="1">
          <a:blip r:embed="rId3">
            <a:alphaModFix/>
          </a:blip>
          <a:srcRect b="0" l="0" r="0" t="0"/>
          <a:stretch/>
        </p:blipFill>
        <p:spPr>
          <a:xfrm>
            <a:off x="742441" y="1371153"/>
            <a:ext cx="4492174" cy="3617989"/>
          </a:xfrm>
          <a:prstGeom prst="rect">
            <a:avLst/>
          </a:prstGeom>
          <a:noFill/>
          <a:ln>
            <a:noFill/>
          </a:ln>
        </p:spPr>
      </p:pic>
      <p:sp>
        <p:nvSpPr>
          <p:cNvPr id="1939" name="Google Shape;1939;g1f5d965ad35_0_1947"/>
          <p:cNvSpPr txBox="1"/>
          <p:nvPr>
            <p:ph idx="2" type="body"/>
          </p:nvPr>
        </p:nvSpPr>
        <p:spPr>
          <a:xfrm>
            <a:off x="968595" y="1886851"/>
            <a:ext cx="4094100" cy="344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940" name="Shape 1940"/>
        <p:cNvGrpSpPr/>
        <p:nvPr/>
      </p:nvGrpSpPr>
      <p:grpSpPr>
        <a:xfrm>
          <a:off x="0" y="0"/>
          <a:ext cx="0" cy="0"/>
          <a:chOff x="0" y="0"/>
          <a:chExt cx="0" cy="0"/>
        </a:xfrm>
      </p:grpSpPr>
      <p:pic>
        <p:nvPicPr>
          <p:cNvPr descr="Shape&#10;&#10;Description automatically generated with low confidence" id="1941" name="Google Shape;1941;g1f5d965ad35_0_1955"/>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42" name="Google Shape;1942;g1f5d965ad35_0_195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3" name="Google Shape;1943;g1f5d965ad35_0_195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4" name="Google Shape;1944;g1f5d965ad35_0_1955"/>
          <p:cNvSpPr txBox="1"/>
          <p:nvPr>
            <p:ph idx="1" type="body"/>
          </p:nvPr>
        </p:nvSpPr>
        <p:spPr>
          <a:xfrm>
            <a:off x="135731" y="782882"/>
            <a:ext cx="8763000" cy="3441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945" name="Google Shape;1945;g1f5d965ad35_0_1955"/>
          <p:cNvCxnSpPr/>
          <p:nvPr/>
        </p:nvCxnSpPr>
        <p:spPr>
          <a:xfrm>
            <a:off x="0" y="4984696"/>
            <a:ext cx="9144000" cy="0"/>
          </a:xfrm>
          <a:prstGeom prst="straightConnector1">
            <a:avLst/>
          </a:prstGeom>
          <a:noFill/>
          <a:ln cap="flat" cmpd="sng" w="9525">
            <a:solidFill>
              <a:schemeClr val="dk1"/>
            </a:solidFill>
            <a:prstDash val="solid"/>
            <a:round/>
            <a:headEnd len="sm" w="sm" type="none"/>
            <a:tailEnd len="sm" w="sm" type="none"/>
          </a:ln>
        </p:spPr>
      </p:cxnSp>
      <p:pic>
        <p:nvPicPr>
          <p:cNvPr id="1946" name="Google Shape;1946;g1f5d965ad35_0_1955"/>
          <p:cNvPicPr preferRelativeResize="0"/>
          <p:nvPr/>
        </p:nvPicPr>
        <p:blipFill rotWithShape="1">
          <a:blip r:embed="rId3">
            <a:alphaModFix/>
          </a:blip>
          <a:srcRect b="0" l="0" r="0" t="0"/>
          <a:stretch/>
        </p:blipFill>
        <p:spPr>
          <a:xfrm>
            <a:off x="1703135" y="1363361"/>
            <a:ext cx="5737728" cy="3621751"/>
          </a:xfrm>
          <a:prstGeom prst="rect">
            <a:avLst/>
          </a:prstGeom>
          <a:noFill/>
          <a:ln>
            <a:noFill/>
          </a:ln>
        </p:spPr>
      </p:pic>
      <p:sp>
        <p:nvSpPr>
          <p:cNvPr id="1947" name="Google Shape;1947;g1f5d965ad35_0_1955"/>
          <p:cNvSpPr txBox="1"/>
          <p:nvPr>
            <p:ph idx="2" type="body"/>
          </p:nvPr>
        </p:nvSpPr>
        <p:spPr>
          <a:xfrm>
            <a:off x="2032052" y="1886850"/>
            <a:ext cx="5071200" cy="21609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948" name="Shape 1948"/>
        <p:cNvGrpSpPr/>
        <p:nvPr/>
      </p:nvGrpSpPr>
      <p:grpSpPr>
        <a:xfrm>
          <a:off x="0" y="0"/>
          <a:ext cx="0" cy="0"/>
          <a:chOff x="0" y="0"/>
          <a:chExt cx="0" cy="0"/>
        </a:xfrm>
      </p:grpSpPr>
      <p:pic>
        <p:nvPicPr>
          <p:cNvPr descr="Shape&#10;&#10;Description automatically generated with low confidence" id="1949" name="Google Shape;1949;g1f5d965ad35_0_1963"/>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50" name="Google Shape;1950;g1f5d965ad35_0_196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1" name="Google Shape;1951;g1f5d965ad35_0_196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2" name="Google Shape;1952;g1f5d965ad35_0_1963"/>
          <p:cNvSpPr txBox="1"/>
          <p:nvPr>
            <p:ph idx="1" type="body"/>
          </p:nvPr>
        </p:nvSpPr>
        <p:spPr>
          <a:xfrm>
            <a:off x="135731" y="782882"/>
            <a:ext cx="8763000" cy="3441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953" name="Google Shape;1953;g1f5d965ad35_0_1963"/>
          <p:cNvCxnSpPr/>
          <p:nvPr/>
        </p:nvCxnSpPr>
        <p:spPr>
          <a:xfrm>
            <a:off x="0" y="4984696"/>
            <a:ext cx="9144000" cy="0"/>
          </a:xfrm>
          <a:prstGeom prst="straightConnector1">
            <a:avLst/>
          </a:prstGeom>
          <a:noFill/>
          <a:ln cap="flat" cmpd="sng" w="9525">
            <a:solidFill>
              <a:schemeClr val="dk1"/>
            </a:solidFill>
            <a:prstDash val="solid"/>
            <a:round/>
            <a:headEnd len="sm" w="sm" type="none"/>
            <a:tailEnd len="sm" w="sm" type="none"/>
          </a:ln>
        </p:spPr>
      </p:cxnSp>
      <p:pic>
        <p:nvPicPr>
          <p:cNvPr id="1954" name="Google Shape;1954;g1f5d965ad35_0_1963"/>
          <p:cNvPicPr preferRelativeResize="0"/>
          <p:nvPr/>
        </p:nvPicPr>
        <p:blipFill rotWithShape="1">
          <a:blip r:embed="rId3">
            <a:alphaModFix/>
          </a:blip>
          <a:srcRect b="0" l="0" r="0" t="0"/>
          <a:stretch/>
        </p:blipFill>
        <p:spPr>
          <a:xfrm>
            <a:off x="2107222" y="1873493"/>
            <a:ext cx="4929555" cy="3111618"/>
          </a:xfrm>
          <a:prstGeom prst="rect">
            <a:avLst/>
          </a:prstGeom>
          <a:noFill/>
          <a:ln>
            <a:noFill/>
          </a:ln>
        </p:spPr>
      </p:pic>
      <p:sp>
        <p:nvSpPr>
          <p:cNvPr id="1955" name="Google Shape;1955;g1f5d965ad35_0_1963"/>
          <p:cNvSpPr txBox="1"/>
          <p:nvPr>
            <p:ph idx="2" type="body"/>
          </p:nvPr>
        </p:nvSpPr>
        <p:spPr>
          <a:xfrm>
            <a:off x="2377740" y="2303181"/>
            <a:ext cx="4380000" cy="1935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956" name="Shape 1956"/>
        <p:cNvGrpSpPr/>
        <p:nvPr/>
      </p:nvGrpSpPr>
      <p:grpSpPr>
        <a:xfrm>
          <a:off x="0" y="0"/>
          <a:ext cx="0" cy="0"/>
          <a:chOff x="0" y="0"/>
          <a:chExt cx="0" cy="0"/>
        </a:xfrm>
      </p:grpSpPr>
      <p:pic>
        <p:nvPicPr>
          <p:cNvPr descr="Shape&#10;&#10;Description automatically generated with low confidence" id="1957" name="Google Shape;1957;g1f5d965ad35_0_197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959" name="Google Shape;1959;g1f5d965ad35_0_1971"/>
          <p:cNvSpPr/>
          <p:nvPr>
            <p:ph idx="2" type="pic"/>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961" name="Google Shape;1961;g1f5d965ad35_0_1971"/>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62" name="Google Shape;1962;g1f5d965ad35_0_1971"/>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963" name="Shape 1963"/>
        <p:cNvGrpSpPr/>
        <p:nvPr/>
      </p:nvGrpSpPr>
      <p:grpSpPr>
        <a:xfrm>
          <a:off x="0" y="0"/>
          <a:ext cx="0" cy="0"/>
          <a:chOff x="0" y="0"/>
          <a:chExt cx="0" cy="0"/>
        </a:xfrm>
      </p:grpSpPr>
      <p:pic>
        <p:nvPicPr>
          <p:cNvPr descr="Shape&#10;&#10;Description automatically generated with low confidence" id="1964" name="Google Shape;1964;g1f5d965ad35_0_197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966" name="Google Shape;1966;g1f5d965ad35_0_1978"/>
          <p:cNvSpPr/>
          <p:nvPr>
            <p:ph idx="2" type="pic"/>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968" name="Google Shape;1968;g1f5d965ad35_0_1978"/>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69" name="Google Shape;1969;g1f5d965ad35_0_1978"/>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970"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72" name="Google Shape;1972;g1f5d965ad35_0_198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g1f5d965ad35_0_1985"/>
          <p:cNvSpPr/>
          <p:nvPr>
            <p:ph idx="2" type="pic"/>
          </p:nvPr>
        </p:nvSpPr>
        <p:spPr>
          <a:xfrm>
            <a:off x="1" y="0"/>
            <a:ext cx="4572000" cy="5143500"/>
          </a:xfrm>
          <a:prstGeom prst="rect">
            <a:avLst/>
          </a:prstGeom>
          <a:noFill/>
          <a:ln>
            <a:noFill/>
          </a:ln>
        </p:spPr>
      </p:sp>
      <p:sp>
        <p:nvSpPr>
          <p:cNvPr id="1974" name="Google Shape;1974;g1f5d965ad35_0_1985"/>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7" name="Google Shape;1977;g1f5d965ad35_0_1985"/>
          <p:cNvSpPr/>
          <p:nvPr>
            <p:ph idx="3" type="pic"/>
          </p:nvPr>
        </p:nvSpPr>
        <p:spPr>
          <a:xfrm>
            <a:off x="4408678" y="1539292"/>
            <a:ext cx="318600" cy="318600"/>
          </a:xfrm>
          <a:prstGeom prst="rect">
            <a:avLst/>
          </a:prstGeom>
          <a:noFill/>
          <a:ln>
            <a:noFill/>
          </a:ln>
        </p:spPr>
      </p:sp>
      <p:sp>
        <p:nvSpPr>
          <p:cNvPr id="1978" name="Google Shape;1978;g1f5d965ad35_0_1985"/>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9" name="Google Shape;1979;g1f5d965ad35_0_1985"/>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0" name="Google Shape;1980;g1f5d965ad35_0_1985"/>
          <p:cNvSpPr/>
          <p:nvPr>
            <p:ph idx="4" type="pic"/>
          </p:nvPr>
        </p:nvSpPr>
        <p:spPr>
          <a:xfrm>
            <a:off x="4408678" y="3122801"/>
            <a:ext cx="318600" cy="318600"/>
          </a:xfrm>
          <a:prstGeom prst="rect">
            <a:avLst/>
          </a:prstGeom>
          <a:noFill/>
          <a:ln>
            <a:noFill/>
          </a:ln>
        </p:spPr>
      </p:sp>
      <p:sp>
        <p:nvSpPr>
          <p:cNvPr id="1981" name="Google Shape;1981;g1f5d965ad35_0_1985"/>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982"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84" name="Google Shape;1984;g1f5d965ad35_0_199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g1f5d965ad35_0_1997"/>
          <p:cNvSpPr/>
          <p:nvPr>
            <p:ph idx="2" type="pic"/>
          </p:nvPr>
        </p:nvSpPr>
        <p:spPr>
          <a:xfrm>
            <a:off x="1" y="0"/>
            <a:ext cx="4572000" cy="5143500"/>
          </a:xfrm>
          <a:prstGeom prst="rect">
            <a:avLst/>
          </a:prstGeom>
          <a:noFill/>
          <a:ln>
            <a:noFill/>
          </a:ln>
        </p:spPr>
      </p:sp>
      <p:sp>
        <p:nvSpPr>
          <p:cNvPr id="1986" name="Google Shape;1986;g1f5d965ad35_0_1997"/>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9" name="Google Shape;1989;g1f5d965ad35_0_1997"/>
          <p:cNvSpPr/>
          <p:nvPr>
            <p:ph idx="3" type="pic"/>
          </p:nvPr>
        </p:nvSpPr>
        <p:spPr>
          <a:xfrm>
            <a:off x="4408678" y="1539292"/>
            <a:ext cx="318600" cy="318600"/>
          </a:xfrm>
          <a:prstGeom prst="rect">
            <a:avLst/>
          </a:prstGeom>
          <a:noFill/>
          <a:ln>
            <a:noFill/>
          </a:ln>
        </p:spPr>
      </p:sp>
      <p:sp>
        <p:nvSpPr>
          <p:cNvPr id="1990" name="Google Shape;1990;g1f5d965ad35_0_1997"/>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1" name="Google Shape;1991;g1f5d965ad35_0_1997"/>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2" name="Google Shape;1992;g1f5d965ad35_0_1997"/>
          <p:cNvSpPr/>
          <p:nvPr>
            <p:ph idx="4" type="pic"/>
          </p:nvPr>
        </p:nvSpPr>
        <p:spPr>
          <a:xfrm>
            <a:off x="4408678" y="3122801"/>
            <a:ext cx="318600" cy="318600"/>
          </a:xfrm>
          <a:prstGeom prst="rect">
            <a:avLst/>
          </a:prstGeom>
          <a:noFill/>
          <a:ln>
            <a:noFill/>
          </a:ln>
        </p:spPr>
      </p:sp>
      <p:sp>
        <p:nvSpPr>
          <p:cNvPr id="1993" name="Google Shape;1993;g1f5d965ad35_0_1997"/>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18"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0" name="Google Shape;120;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1" name="Google Shape;121;p225"/>
          <p:cNvSpPr/>
          <p:nvPr>
            <p:ph idx="2" type="pic"/>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4" name="Google Shape;124;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94" name="Shape 1994"/>
        <p:cNvGrpSpPr/>
        <p:nvPr/>
      </p:nvGrpSpPr>
      <p:grpSpPr>
        <a:xfrm>
          <a:off x="0" y="0"/>
          <a:ext cx="0" cy="0"/>
          <a:chOff x="0" y="0"/>
          <a:chExt cx="0" cy="0"/>
        </a:xfrm>
      </p:grpSpPr>
      <p:pic>
        <p:nvPicPr>
          <p:cNvPr descr="Shape&#10;&#10;Description automatically generated with low confidence" id="1995" name="Google Shape;1995;g1f5d965ad35_0_200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00" name="Google Shape;2000;g1f5d965ad35_0_2009"/>
          <p:cNvSpPr/>
          <p:nvPr>
            <p:ph idx="2" type="pic"/>
          </p:nvPr>
        </p:nvSpPr>
        <p:spPr>
          <a:xfrm>
            <a:off x="219360" y="856040"/>
            <a:ext cx="3958500" cy="4287600"/>
          </a:xfrm>
          <a:prstGeom prst="rect">
            <a:avLst/>
          </a:prstGeom>
          <a:noFill/>
          <a:ln>
            <a:noFill/>
          </a:ln>
        </p:spPr>
      </p:sp>
      <p:sp>
        <p:nvSpPr>
          <p:cNvPr id="2001" name="Google Shape;2001;g1f5d965ad35_0_2009"/>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02" name="Google Shape;2002;g1f5d965ad35_0_200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03" name="Google Shape;2003;g1f5d965ad35_0_200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04" name="Shape 2004"/>
        <p:cNvGrpSpPr/>
        <p:nvPr/>
      </p:nvGrpSpPr>
      <p:grpSpPr>
        <a:xfrm>
          <a:off x="0" y="0"/>
          <a:ext cx="0" cy="0"/>
          <a:chOff x="0" y="0"/>
          <a:chExt cx="0" cy="0"/>
        </a:xfrm>
      </p:grpSpPr>
      <p:pic>
        <p:nvPicPr>
          <p:cNvPr descr="Shape&#10;&#10;Description automatically generated with low confidence" id="2005" name="Google Shape;2005;g1f5d965ad35_0_201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006" name="Google Shape;2006;g1f5d965ad35_0_2019"/>
          <p:cNvSpPr/>
          <p:nvPr>
            <p:ph idx="2" type="pic"/>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8" name="Google Shape;2008;g1f5d965ad35_0_2019"/>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09" name="Google Shape;2009;g1f5d965ad35_0_201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0" name="Google Shape;2010;g1f5d965ad35_0_201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011" name="Shape 2011"/>
        <p:cNvGrpSpPr/>
        <p:nvPr/>
      </p:nvGrpSpPr>
      <p:grpSpPr>
        <a:xfrm>
          <a:off x="0" y="0"/>
          <a:ext cx="0" cy="0"/>
          <a:chOff x="0" y="0"/>
          <a:chExt cx="0" cy="0"/>
        </a:xfrm>
      </p:grpSpPr>
      <p:pic>
        <p:nvPicPr>
          <p:cNvPr descr="Shape&#10;&#10;Description automatically generated with low confidence" id="2012" name="Google Shape;2012;g1f5d965ad35_0_202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4" name="Google Shape;2014;g1f5d965ad35_0_2026"/>
          <p:cNvSpPr/>
          <p:nvPr>
            <p:ph idx="2" type="pic"/>
          </p:nvPr>
        </p:nvSpPr>
        <p:spPr>
          <a:xfrm>
            <a:off x="219360" y="856040"/>
            <a:ext cx="3958500" cy="4287600"/>
          </a:xfrm>
          <a:prstGeom prst="rect">
            <a:avLst/>
          </a:prstGeom>
          <a:noFill/>
          <a:ln>
            <a:noFill/>
          </a:ln>
        </p:spPr>
      </p:sp>
      <p:sp>
        <p:nvSpPr>
          <p:cNvPr id="2015" name="Google Shape;2015;g1f5d965ad35_0_2026"/>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6" name="Google Shape;2016;g1f5d965ad35_0_202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7" name="Google Shape;2017;g1f5d965ad35_0_202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018" name="Shape 2018"/>
        <p:cNvGrpSpPr/>
        <p:nvPr/>
      </p:nvGrpSpPr>
      <p:grpSpPr>
        <a:xfrm>
          <a:off x="0" y="0"/>
          <a:ext cx="0" cy="0"/>
          <a:chOff x="0" y="0"/>
          <a:chExt cx="0" cy="0"/>
        </a:xfrm>
      </p:grpSpPr>
      <p:pic>
        <p:nvPicPr>
          <p:cNvPr descr="Shape&#10;&#10;Description automatically generated with low confidence" id="2019" name="Google Shape;2019;g1f5d965ad35_0_203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1" name="Google Shape;2021;g1f5d965ad35_0_2033"/>
          <p:cNvSpPr/>
          <p:nvPr>
            <p:ph idx="2" type="pic"/>
          </p:nvPr>
        </p:nvSpPr>
        <p:spPr>
          <a:xfrm>
            <a:off x="235670" y="0"/>
            <a:ext cx="3582300" cy="5143500"/>
          </a:xfrm>
          <a:prstGeom prst="rect">
            <a:avLst/>
          </a:prstGeom>
          <a:noFill/>
          <a:ln>
            <a:noFill/>
          </a:ln>
        </p:spPr>
      </p:sp>
      <p:sp>
        <p:nvSpPr>
          <p:cNvPr id="2022" name="Google Shape;2022;g1f5d965ad35_0_2033"/>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3" name="Google Shape;2023;g1f5d965ad35_0_2033"/>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24"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26" name="Google Shape;2026;g1f5d965ad35_0_203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g1f5d965ad35_0_2039"/>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8" name="Google Shape;2028;g1f5d965ad35_0_2039"/>
          <p:cNvSpPr/>
          <p:nvPr>
            <p:ph idx="2" type="pic"/>
          </p:nvPr>
        </p:nvSpPr>
        <p:spPr>
          <a:xfrm>
            <a:off x="-1" y="0"/>
            <a:ext cx="5313000" cy="5143500"/>
          </a:xfrm>
          <a:prstGeom prst="rect">
            <a:avLst/>
          </a:prstGeom>
          <a:noFill/>
          <a:ln>
            <a:noFill/>
          </a:ln>
        </p:spPr>
      </p:sp>
      <p:sp>
        <p:nvSpPr>
          <p:cNvPr id="2029" name="Google Shape;2029;g1f5d965ad35_0_2039"/>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0" name="Google Shape;2030;g1f5d965ad35_0_2039"/>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03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b="0" l="20636" r="24169" t="0"/>
          <a:stretch/>
        </p:blipFill>
        <p:spPr>
          <a:xfrm>
            <a:off x="4885624" y="3"/>
            <a:ext cx="4258376" cy="5143498"/>
          </a:xfrm>
          <a:prstGeom prst="rect">
            <a:avLst/>
          </a:prstGeom>
          <a:noFill/>
          <a:ln>
            <a:noFill/>
          </a:ln>
        </p:spPr>
      </p:pic>
      <p:pic>
        <p:nvPicPr>
          <p:cNvPr descr="Shape&#10;&#10;Description automatically generated with low confidence" id="2034" name="Google Shape;2034;g1f5d965ad35_0_2046"/>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036" name="Google Shape;2036;g1f5d965ad35_0_2046"/>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7" name="Google Shape;2037;g1f5d965ad35_0_2046"/>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8" name="Google Shape;2038;g1f5d965ad35_0_2046"/>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039" name="Shape 2039"/>
        <p:cNvGrpSpPr/>
        <p:nvPr/>
      </p:nvGrpSpPr>
      <p:grpSpPr>
        <a:xfrm>
          <a:off x="0" y="0"/>
          <a:ext cx="0" cy="0"/>
          <a:chOff x="0" y="0"/>
          <a:chExt cx="0" cy="0"/>
        </a:xfrm>
      </p:grpSpPr>
      <p:grpSp>
        <p:nvGrpSpPr>
          <p:cNvPr id="2040" name="Google Shape;2040;g1f5d965ad35_0_2054"/>
          <p:cNvGrpSpPr/>
          <p:nvPr/>
        </p:nvGrpSpPr>
        <p:grpSpPr>
          <a:xfrm>
            <a:off x="2494459" y="494318"/>
            <a:ext cx="4154882" cy="4154882"/>
            <a:chOff x="2119847" y="-36707"/>
            <a:chExt cx="5217080" cy="5217080"/>
          </a:xfrm>
        </p:grpSpPr>
        <p:sp>
          <p:nvSpPr>
            <p:cNvPr id="2041" name="Google Shape;2041;g1f5d965ad35_0_2054"/>
            <p:cNvSpPr/>
            <p:nvPr/>
          </p:nvSpPr>
          <p:spPr>
            <a:xfrm rot="-10121024">
              <a:off x="5995380" y="1510583"/>
              <a:ext cx="1065617" cy="452499"/>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80" cy="5217080"/>
              <a:chOff x="2334961" y="334819"/>
              <a:chExt cx="4626301" cy="4626301"/>
            </a:xfrm>
          </p:grpSpPr>
          <p:grpSp>
            <p:nvGrpSpPr>
              <p:cNvPr id="2044" name="Google Shape;2044;g1f5d965ad35_0_2054"/>
              <p:cNvGrpSpPr/>
              <p:nvPr/>
            </p:nvGrpSpPr>
            <p:grpSpPr>
              <a:xfrm>
                <a:off x="2334961" y="334819"/>
                <a:ext cx="4626301" cy="4626301"/>
                <a:chOff x="2334961" y="334819"/>
                <a:chExt cx="4626301" cy="4626301"/>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50" name="Google Shape;2050;g1f5d965ad35_0_2054"/>
          <p:cNvSpPr txBox="1"/>
          <p:nvPr>
            <p:ph idx="1" type="body"/>
          </p:nvPr>
        </p:nvSpPr>
        <p:spPr>
          <a:xfrm>
            <a:off x="3117397" y="2365224"/>
            <a:ext cx="2909100" cy="413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051" name="Shape 2051"/>
        <p:cNvGrpSpPr/>
        <p:nvPr/>
      </p:nvGrpSpPr>
      <p:grpSpPr>
        <a:xfrm>
          <a:off x="0" y="0"/>
          <a:ext cx="0" cy="0"/>
          <a:chOff x="0" y="0"/>
          <a:chExt cx="0" cy="0"/>
        </a:xfrm>
      </p:grpSpPr>
      <p:grpSp>
        <p:nvGrpSpPr>
          <p:cNvPr id="2052" name="Google Shape;2052;g1f5d965ad35_0_2066"/>
          <p:cNvGrpSpPr/>
          <p:nvPr/>
        </p:nvGrpSpPr>
        <p:grpSpPr>
          <a:xfrm>
            <a:off x="2494460" y="494318"/>
            <a:ext cx="4154882" cy="4154882"/>
            <a:chOff x="2119847" y="-36707"/>
            <a:chExt cx="5217080" cy="5217080"/>
          </a:xfrm>
        </p:grpSpPr>
        <p:sp>
          <p:nvSpPr>
            <p:cNvPr id="2053" name="Google Shape;2053;g1f5d965ad35_0_2066"/>
            <p:cNvSpPr/>
            <p:nvPr/>
          </p:nvSpPr>
          <p:spPr>
            <a:xfrm rot="-10121024">
              <a:off x="5995380" y="1510583"/>
              <a:ext cx="1065617" cy="452499"/>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80" cy="5217080"/>
              <a:chOff x="2334961" y="334819"/>
              <a:chExt cx="4626301" cy="4626301"/>
            </a:xfrm>
          </p:grpSpPr>
          <p:grpSp>
            <p:nvGrpSpPr>
              <p:cNvPr id="2056" name="Google Shape;2056;g1f5d965ad35_0_2066"/>
              <p:cNvGrpSpPr/>
              <p:nvPr/>
            </p:nvGrpSpPr>
            <p:grpSpPr>
              <a:xfrm>
                <a:off x="2334961" y="334819"/>
                <a:ext cx="4626301" cy="4626301"/>
                <a:chOff x="2334961" y="334819"/>
                <a:chExt cx="4626301" cy="4626301"/>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062" name="Google Shape;2062;g1f5d965ad35_0_2066"/>
          <p:cNvSpPr txBox="1"/>
          <p:nvPr>
            <p:ph idx="1" type="body"/>
          </p:nvPr>
        </p:nvSpPr>
        <p:spPr>
          <a:xfrm>
            <a:off x="3117397" y="2365224"/>
            <a:ext cx="2909100" cy="413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063"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b="0" l="0" r="0" t="0"/>
          <a:stretch/>
        </p:blipFill>
        <p:spPr>
          <a:xfrm>
            <a:off x="2924496" y="901633"/>
            <a:ext cx="3295009" cy="3449031"/>
          </a:xfrm>
          <a:prstGeom prst="rect">
            <a:avLst/>
          </a:prstGeom>
          <a:noFill/>
          <a:ln>
            <a:noFill/>
          </a:ln>
        </p:spPr>
      </p:pic>
      <p:sp>
        <p:nvSpPr>
          <p:cNvPr id="2065" name="Google Shape;2065;g1f5d965ad35_0_2078"/>
          <p:cNvSpPr txBox="1"/>
          <p:nvPr>
            <p:ph idx="1" type="body"/>
          </p:nvPr>
        </p:nvSpPr>
        <p:spPr>
          <a:xfrm>
            <a:off x="3117397" y="2365224"/>
            <a:ext cx="2909100" cy="413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066"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068" name="Google Shape;2068;g1f5d965ad35_0_2081"/>
          <p:cNvSpPr txBox="1"/>
          <p:nvPr>
            <p:ph idx="1" type="body"/>
          </p:nvPr>
        </p:nvSpPr>
        <p:spPr>
          <a:xfrm>
            <a:off x="3028189" y="2365224"/>
            <a:ext cx="2909100" cy="413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26"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8" name="Google Shape;128;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9" name="Google Shape;129;p226"/>
          <p:cNvSpPr/>
          <p:nvPr>
            <p:ph idx="2" type="pic"/>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2" name="Google Shape;132;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069" name="Shape 2069"/>
        <p:cNvGrpSpPr/>
        <p:nvPr/>
      </p:nvGrpSpPr>
      <p:grpSpPr>
        <a:xfrm>
          <a:off x="0" y="0"/>
          <a:ext cx="0" cy="0"/>
          <a:chOff x="0" y="0"/>
          <a:chExt cx="0" cy="0"/>
        </a:xfrm>
      </p:grpSpPr>
      <p:pic>
        <p:nvPicPr>
          <p:cNvPr descr="Icon&#10;&#10;Description automatically generated" id="2070" name="Google Shape;2070;g1f5d965ad35_0_2084"/>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071" name="Google Shape;2071;g1f5d965ad35_0_2084"/>
          <p:cNvSpPr txBox="1"/>
          <p:nvPr>
            <p:ph idx="1" type="body"/>
          </p:nvPr>
        </p:nvSpPr>
        <p:spPr>
          <a:xfrm>
            <a:off x="3117397" y="2666490"/>
            <a:ext cx="2909100" cy="413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2" name="Google Shape;2072;g1f5d965ad35_0_2084"/>
          <p:cNvSpPr txBox="1"/>
          <p:nvPr>
            <p:ph idx="2" type="body"/>
          </p:nvPr>
        </p:nvSpPr>
        <p:spPr>
          <a:xfrm>
            <a:off x="2894151" y="1477631"/>
            <a:ext cx="1510500" cy="507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073" name="Shape 2073"/>
        <p:cNvGrpSpPr/>
        <p:nvPr/>
      </p:nvGrpSpPr>
      <p:grpSpPr>
        <a:xfrm>
          <a:off x="0" y="0"/>
          <a:ext cx="0" cy="0"/>
          <a:chOff x="0" y="0"/>
          <a:chExt cx="0" cy="0"/>
        </a:xfrm>
      </p:grpSpPr>
      <p:pic>
        <p:nvPicPr>
          <p:cNvPr descr="Shape&#10;&#10;Description automatically generated with low confidence" id="2074" name="Google Shape;2074;g1f5d965ad35_0_208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081" name="Google Shape;2081;g1f5d965ad35_0_2088"/>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2" name="Google Shape;2082;g1f5d965ad35_0_2088"/>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3" name="Google Shape;2083;g1f5d965ad35_0_208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4" name="Google Shape;2084;g1f5d965ad35_0_208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085" name="Shape 2085"/>
        <p:cNvGrpSpPr/>
        <p:nvPr/>
      </p:nvGrpSpPr>
      <p:grpSpPr>
        <a:xfrm>
          <a:off x="0" y="0"/>
          <a:ext cx="0" cy="0"/>
          <a:chOff x="0" y="0"/>
          <a:chExt cx="0" cy="0"/>
        </a:xfrm>
      </p:grpSpPr>
      <p:pic>
        <p:nvPicPr>
          <p:cNvPr descr="Shape&#10;&#10;Description automatically generated with low confidence" id="2086" name="Google Shape;2086;g1f5d965ad35_0_210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093" name="Google Shape;2093;g1f5d965ad35_0_2100"/>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4" name="Google Shape;2094;g1f5d965ad35_0_2100"/>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5" name="Google Shape;2095;g1f5d965ad35_0_210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6" name="Google Shape;2096;g1f5d965ad35_0_210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097" name="Shape 2097"/>
        <p:cNvGrpSpPr/>
        <p:nvPr/>
      </p:nvGrpSpPr>
      <p:grpSpPr>
        <a:xfrm>
          <a:off x="0" y="0"/>
          <a:ext cx="0" cy="0"/>
          <a:chOff x="0" y="0"/>
          <a:chExt cx="0" cy="0"/>
        </a:xfrm>
      </p:grpSpPr>
      <p:pic>
        <p:nvPicPr>
          <p:cNvPr descr="Shape&#10;&#10;Description automatically generated with low confidence" id="2098" name="Google Shape;2098;g1f5d965ad35_0_2112"/>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2100" name="Google Shape;2100;g1f5d965ad35_0_2112"/>
          <p:cNvGrpSpPr/>
          <p:nvPr/>
        </p:nvGrpSpPr>
        <p:grpSpPr>
          <a:xfrm>
            <a:off x="2257325" y="1861278"/>
            <a:ext cx="560401" cy="825182"/>
            <a:chOff x="2257325" y="1871217"/>
            <a:chExt cx="560401" cy="825182"/>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2104" name="Google Shape;2104;g1f5d965ad35_0_2112"/>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1" cy="825182"/>
            <a:chOff x="6326276" y="1871217"/>
            <a:chExt cx="560401" cy="825182"/>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2109" name="Google Shape;2109;g1f5d965ad35_0_2112"/>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110" name="Google Shape;2110;g1f5d965ad35_0_2112"/>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1" name="Google Shape;2111;g1f5d965ad35_0_2112"/>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2" name="Google Shape;2112;g1f5d965ad35_0_2112"/>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3" name="Google Shape;2113;g1f5d965ad35_0_2112"/>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4" name="Google Shape;2114;g1f5d965ad35_0_211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5" name="Google Shape;2115;g1f5d965ad35_0_211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116" name="Shape 2116"/>
        <p:cNvGrpSpPr/>
        <p:nvPr/>
      </p:nvGrpSpPr>
      <p:grpSpPr>
        <a:xfrm>
          <a:off x="0" y="0"/>
          <a:ext cx="0" cy="0"/>
          <a:chOff x="0" y="0"/>
          <a:chExt cx="0" cy="0"/>
        </a:xfrm>
      </p:grpSpPr>
      <p:pic>
        <p:nvPicPr>
          <p:cNvPr descr="Shape&#10;&#10;Description automatically generated with low confidence" id="2117" name="Google Shape;2117;g1f5d965ad35_0_213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121" name="Google Shape;2121;g1f5d965ad35_0_2131"/>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2" name="Google Shape;2122;g1f5d965ad35_0_2131"/>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125" name="Google Shape;2125;g1f5d965ad35_0_2131"/>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6" name="Google Shape;2126;g1f5d965ad35_0_2131"/>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2129" name="Google Shape;2129;g1f5d965ad35_0_2131"/>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30" name="Google Shape;2130;g1f5d965ad35_0_213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31" name="Google Shape;2131;g1f5d965ad35_0_213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2132" name="Shape 2132"/>
        <p:cNvGrpSpPr/>
        <p:nvPr/>
      </p:nvGrpSpPr>
      <p:grpSpPr>
        <a:xfrm>
          <a:off x="0" y="0"/>
          <a:ext cx="0" cy="0"/>
          <a:chOff x="0" y="0"/>
          <a:chExt cx="0" cy="0"/>
        </a:xfrm>
      </p:grpSpPr>
      <p:pic>
        <p:nvPicPr>
          <p:cNvPr descr="Shape&#10;&#10;Description automatically generated with low confidence" id="2133" name="Google Shape;2133;g1f5d965ad35_0_2147"/>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140" name="Google Shape;2140;g1f5d965ad35_0_2147"/>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41" name="Google Shape;2141;g1f5d965ad35_0_2147"/>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42" name="Google Shape;2142;g1f5d965ad35_0_2147"/>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43" name="Google Shape;2143;g1f5d965ad35_0_2147"/>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44" name="Google Shape;2144;g1f5d965ad35_0_2147"/>
          <p:cNvSpPr/>
          <p:nvPr>
            <p:ph idx="5" type="pic"/>
          </p:nvPr>
        </p:nvSpPr>
        <p:spPr>
          <a:xfrm>
            <a:off x="1460973" y="2631002"/>
            <a:ext cx="539100" cy="538800"/>
          </a:xfrm>
          <a:prstGeom prst="rect">
            <a:avLst/>
          </a:prstGeom>
          <a:noFill/>
          <a:ln>
            <a:noFill/>
          </a:ln>
        </p:spPr>
      </p:sp>
      <p:sp>
        <p:nvSpPr>
          <p:cNvPr id="2145" name="Google Shape;2145;g1f5d965ad35_0_2147"/>
          <p:cNvSpPr/>
          <p:nvPr>
            <p:ph idx="6" type="pic"/>
          </p:nvPr>
        </p:nvSpPr>
        <p:spPr>
          <a:xfrm>
            <a:off x="4302493" y="2631002"/>
            <a:ext cx="539100" cy="538800"/>
          </a:xfrm>
          <a:prstGeom prst="rect">
            <a:avLst/>
          </a:prstGeom>
          <a:noFill/>
          <a:ln>
            <a:noFill/>
          </a:ln>
        </p:spPr>
      </p:sp>
      <p:sp>
        <p:nvSpPr>
          <p:cNvPr id="2146" name="Google Shape;2146;g1f5d965ad35_0_2147"/>
          <p:cNvSpPr/>
          <p:nvPr>
            <p:ph idx="7" type="pic"/>
          </p:nvPr>
        </p:nvSpPr>
        <p:spPr>
          <a:xfrm>
            <a:off x="7144013" y="2631002"/>
            <a:ext cx="539100" cy="538800"/>
          </a:xfrm>
          <a:prstGeom prst="rect">
            <a:avLst/>
          </a:prstGeom>
          <a:noFill/>
          <a:ln>
            <a:noFill/>
          </a:ln>
        </p:spPr>
      </p:sp>
      <p:sp>
        <p:nvSpPr>
          <p:cNvPr id="2147" name="Google Shape;2147;g1f5d965ad35_0_214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8" name="Google Shape;2148;g1f5d965ad35_0_214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2149" name="Shape 2149"/>
        <p:cNvGrpSpPr/>
        <p:nvPr/>
      </p:nvGrpSpPr>
      <p:grpSpPr>
        <a:xfrm>
          <a:off x="0" y="0"/>
          <a:ext cx="0" cy="0"/>
          <a:chOff x="0" y="0"/>
          <a:chExt cx="0" cy="0"/>
        </a:xfrm>
      </p:grpSpPr>
      <p:pic>
        <p:nvPicPr>
          <p:cNvPr descr="Shape&#10;&#10;Description automatically generated with low confidence" id="2150" name="Google Shape;2150;g1f5d965ad35_0_2164"/>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157" name="Google Shape;2157;g1f5d965ad35_0_2164"/>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58" name="Google Shape;2158;g1f5d965ad35_0_2164"/>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59" name="Google Shape;2159;g1f5d965ad35_0_2164"/>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0" name="Google Shape;2160;g1f5d965ad35_0_2164"/>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1" name="Google Shape;2161;g1f5d965ad35_0_2164"/>
          <p:cNvSpPr/>
          <p:nvPr>
            <p:ph idx="5" type="pic"/>
          </p:nvPr>
        </p:nvSpPr>
        <p:spPr>
          <a:xfrm>
            <a:off x="1460973" y="2631002"/>
            <a:ext cx="539100" cy="538800"/>
          </a:xfrm>
          <a:prstGeom prst="rect">
            <a:avLst/>
          </a:prstGeom>
          <a:noFill/>
          <a:ln>
            <a:noFill/>
          </a:ln>
        </p:spPr>
      </p:sp>
      <p:sp>
        <p:nvSpPr>
          <p:cNvPr id="2162" name="Google Shape;2162;g1f5d965ad35_0_2164"/>
          <p:cNvSpPr/>
          <p:nvPr>
            <p:ph idx="6" type="pic"/>
          </p:nvPr>
        </p:nvSpPr>
        <p:spPr>
          <a:xfrm>
            <a:off x="4302493" y="2631002"/>
            <a:ext cx="539100" cy="538800"/>
          </a:xfrm>
          <a:prstGeom prst="rect">
            <a:avLst/>
          </a:prstGeom>
          <a:noFill/>
          <a:ln>
            <a:noFill/>
          </a:ln>
        </p:spPr>
      </p:sp>
      <p:sp>
        <p:nvSpPr>
          <p:cNvPr id="2163" name="Google Shape;2163;g1f5d965ad35_0_2164"/>
          <p:cNvSpPr/>
          <p:nvPr>
            <p:ph idx="7" type="pic"/>
          </p:nvPr>
        </p:nvSpPr>
        <p:spPr>
          <a:xfrm>
            <a:off x="7144013" y="2631002"/>
            <a:ext cx="539100" cy="538800"/>
          </a:xfrm>
          <a:prstGeom prst="rect">
            <a:avLst/>
          </a:prstGeom>
          <a:noFill/>
          <a:ln>
            <a:noFill/>
          </a:ln>
        </p:spPr>
      </p:sp>
      <p:sp>
        <p:nvSpPr>
          <p:cNvPr id="2164" name="Google Shape;2164;g1f5d965ad35_0_216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65" name="Google Shape;2165;g1f5d965ad35_0_216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2166" name="Shape 2166"/>
        <p:cNvGrpSpPr/>
        <p:nvPr/>
      </p:nvGrpSpPr>
      <p:grpSpPr>
        <a:xfrm>
          <a:off x="0" y="0"/>
          <a:ext cx="0" cy="0"/>
          <a:chOff x="0" y="0"/>
          <a:chExt cx="0" cy="0"/>
        </a:xfrm>
      </p:grpSpPr>
      <p:pic>
        <p:nvPicPr>
          <p:cNvPr descr="Shape&#10;&#10;Description automatically generated with low confidence" id="2167" name="Google Shape;2167;g1f5d965ad35_0_2181"/>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174" name="Google Shape;2174;g1f5d965ad35_0_2181"/>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75" name="Google Shape;2175;g1f5d965ad35_0_2181"/>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76" name="Google Shape;2176;g1f5d965ad35_0_2181"/>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77" name="Google Shape;2177;g1f5d965ad35_0_2181"/>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78" name="Google Shape;2178;g1f5d965ad35_0_2181"/>
          <p:cNvSpPr/>
          <p:nvPr>
            <p:ph idx="5" type="pic"/>
          </p:nvPr>
        </p:nvSpPr>
        <p:spPr>
          <a:xfrm>
            <a:off x="1460973" y="2631002"/>
            <a:ext cx="539100" cy="538800"/>
          </a:xfrm>
          <a:prstGeom prst="rect">
            <a:avLst/>
          </a:prstGeom>
          <a:noFill/>
          <a:ln>
            <a:noFill/>
          </a:ln>
        </p:spPr>
      </p:sp>
      <p:sp>
        <p:nvSpPr>
          <p:cNvPr id="2179" name="Google Shape;2179;g1f5d965ad35_0_2181"/>
          <p:cNvSpPr/>
          <p:nvPr>
            <p:ph idx="6" type="pic"/>
          </p:nvPr>
        </p:nvSpPr>
        <p:spPr>
          <a:xfrm>
            <a:off x="4302493" y="2631002"/>
            <a:ext cx="539100" cy="538800"/>
          </a:xfrm>
          <a:prstGeom prst="rect">
            <a:avLst/>
          </a:prstGeom>
          <a:noFill/>
          <a:ln>
            <a:noFill/>
          </a:ln>
        </p:spPr>
      </p:sp>
      <p:sp>
        <p:nvSpPr>
          <p:cNvPr id="2180" name="Google Shape;2180;g1f5d965ad35_0_2181"/>
          <p:cNvSpPr/>
          <p:nvPr>
            <p:ph idx="7" type="pic"/>
          </p:nvPr>
        </p:nvSpPr>
        <p:spPr>
          <a:xfrm>
            <a:off x="7144013" y="2631002"/>
            <a:ext cx="539100" cy="538800"/>
          </a:xfrm>
          <a:prstGeom prst="rect">
            <a:avLst/>
          </a:prstGeom>
          <a:noFill/>
          <a:ln>
            <a:noFill/>
          </a:ln>
        </p:spPr>
      </p:sp>
      <p:sp>
        <p:nvSpPr>
          <p:cNvPr id="2181" name="Google Shape;2181;g1f5d965ad35_0_21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2" name="Google Shape;2182;g1f5d965ad35_0_218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2183" name="Shape 2183"/>
        <p:cNvGrpSpPr/>
        <p:nvPr/>
      </p:nvGrpSpPr>
      <p:grpSpPr>
        <a:xfrm>
          <a:off x="0" y="0"/>
          <a:ext cx="0" cy="0"/>
          <a:chOff x="0" y="0"/>
          <a:chExt cx="0" cy="0"/>
        </a:xfrm>
      </p:grpSpPr>
      <p:pic>
        <p:nvPicPr>
          <p:cNvPr descr="Shape&#10;&#10;Description automatically generated with low confidence" id="2184" name="Google Shape;2184;g1f5d965ad35_0_2198"/>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191" name="Google Shape;2191;g1f5d965ad35_0_2198"/>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92" name="Google Shape;2192;g1f5d965ad35_0_2198"/>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93" name="Google Shape;2193;g1f5d965ad35_0_2198"/>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94" name="Google Shape;2194;g1f5d965ad35_0_2198"/>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95" name="Google Shape;2195;g1f5d965ad35_0_2198"/>
          <p:cNvSpPr/>
          <p:nvPr>
            <p:ph idx="5" type="pic"/>
          </p:nvPr>
        </p:nvSpPr>
        <p:spPr>
          <a:xfrm>
            <a:off x="1460973" y="2631002"/>
            <a:ext cx="539100" cy="538800"/>
          </a:xfrm>
          <a:prstGeom prst="rect">
            <a:avLst/>
          </a:prstGeom>
          <a:noFill/>
          <a:ln>
            <a:noFill/>
          </a:ln>
        </p:spPr>
      </p:sp>
      <p:sp>
        <p:nvSpPr>
          <p:cNvPr id="2196" name="Google Shape;2196;g1f5d965ad35_0_2198"/>
          <p:cNvSpPr/>
          <p:nvPr>
            <p:ph idx="6" type="pic"/>
          </p:nvPr>
        </p:nvSpPr>
        <p:spPr>
          <a:xfrm>
            <a:off x="4302493" y="2631002"/>
            <a:ext cx="539100" cy="538800"/>
          </a:xfrm>
          <a:prstGeom prst="rect">
            <a:avLst/>
          </a:prstGeom>
          <a:noFill/>
          <a:ln>
            <a:noFill/>
          </a:ln>
        </p:spPr>
      </p:sp>
      <p:sp>
        <p:nvSpPr>
          <p:cNvPr id="2197" name="Google Shape;2197;g1f5d965ad35_0_2198"/>
          <p:cNvSpPr/>
          <p:nvPr>
            <p:ph idx="7" type="pic"/>
          </p:nvPr>
        </p:nvSpPr>
        <p:spPr>
          <a:xfrm>
            <a:off x="7144013" y="2631002"/>
            <a:ext cx="539100" cy="538800"/>
          </a:xfrm>
          <a:prstGeom prst="rect">
            <a:avLst/>
          </a:prstGeom>
          <a:noFill/>
          <a:ln>
            <a:noFill/>
          </a:ln>
        </p:spPr>
      </p:sp>
      <p:sp>
        <p:nvSpPr>
          <p:cNvPr id="2198" name="Google Shape;2198;g1f5d965ad35_0_219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9" name="Google Shape;2199;g1f5d965ad35_0_219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2200" name="Shape 2200"/>
        <p:cNvGrpSpPr/>
        <p:nvPr/>
      </p:nvGrpSpPr>
      <p:grpSpPr>
        <a:xfrm>
          <a:off x="0" y="0"/>
          <a:ext cx="0" cy="0"/>
          <a:chOff x="0" y="0"/>
          <a:chExt cx="0" cy="0"/>
        </a:xfrm>
      </p:grpSpPr>
      <p:pic>
        <p:nvPicPr>
          <p:cNvPr descr="Shape&#10;&#10;Description automatically generated with low confidence" id="2201" name="Google Shape;2201;g1f5d965ad35_0_221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2204" name="Google Shape;2204;g1f5d965ad35_0_2215"/>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5" name="Google Shape;2205;g1f5d965ad35_0_2215"/>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6" name="Google Shape;2206;g1f5d965ad35_0_2215"/>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7" name="Google Shape;2207;g1f5d965ad35_0_2215"/>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8" name="Google Shape;2208;g1f5d965ad35_0_2215"/>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9" name="Google Shape;2209;g1f5d965ad35_0_2215"/>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0" name="Google Shape;2210;g1f5d965ad35_0_2215"/>
          <p:cNvSpPr/>
          <p:nvPr>
            <p:ph idx="4" type="pic"/>
          </p:nvPr>
        </p:nvSpPr>
        <p:spPr>
          <a:xfrm>
            <a:off x="1324089" y="1830915"/>
            <a:ext cx="482700" cy="482700"/>
          </a:xfrm>
          <a:prstGeom prst="rect">
            <a:avLst/>
          </a:prstGeom>
          <a:noFill/>
          <a:ln>
            <a:noFill/>
          </a:ln>
        </p:spPr>
      </p:sp>
      <p:sp>
        <p:nvSpPr>
          <p:cNvPr id="2211" name="Google Shape;2211;g1f5d965ad35_0_2215"/>
          <p:cNvSpPr/>
          <p:nvPr>
            <p:ph idx="5" type="pic"/>
          </p:nvPr>
        </p:nvSpPr>
        <p:spPr>
          <a:xfrm>
            <a:off x="4330701" y="1830915"/>
            <a:ext cx="482700" cy="482700"/>
          </a:xfrm>
          <a:prstGeom prst="rect">
            <a:avLst/>
          </a:prstGeom>
          <a:noFill/>
          <a:ln>
            <a:noFill/>
          </a:ln>
        </p:spPr>
      </p:sp>
      <p:sp>
        <p:nvSpPr>
          <p:cNvPr id="2212" name="Google Shape;2212;g1f5d965ad35_0_2215"/>
          <p:cNvSpPr/>
          <p:nvPr>
            <p:ph idx="6" type="pic"/>
          </p:nvPr>
        </p:nvSpPr>
        <p:spPr>
          <a:xfrm>
            <a:off x="7337312" y="1830915"/>
            <a:ext cx="482700" cy="482700"/>
          </a:xfrm>
          <a:prstGeom prst="rect">
            <a:avLst/>
          </a:prstGeom>
          <a:noFill/>
          <a:ln>
            <a:noFill/>
          </a:ln>
        </p:spPr>
      </p:sp>
      <p:sp>
        <p:nvSpPr>
          <p:cNvPr id="2213" name="Google Shape;2213;g1f5d965ad35_0_2215"/>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4" name="Google Shape;2214;g1f5d965ad35_0_2215"/>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5" name="Google Shape;2215;g1f5d965ad35_0_2215"/>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6" name="Google Shape;2216;g1f5d965ad35_0_221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7" name="Google Shape;2217;g1f5d965ad35_0_221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34" name="Shape 134"/>
        <p:cNvGrpSpPr/>
        <p:nvPr/>
      </p:nvGrpSpPr>
      <p:grpSpPr>
        <a:xfrm>
          <a:off x="0" y="0"/>
          <a:ext cx="0" cy="0"/>
          <a:chOff x="0" y="0"/>
          <a:chExt cx="0" cy="0"/>
        </a:xfrm>
      </p:grpSpPr>
      <p:pic>
        <p:nvPicPr>
          <p:cNvPr descr="Shape&#10;&#10;Description automatically generated with low confidence" id="135" name="Google Shape;135;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6" name="Google Shape;136;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2218" name="Shape 2218"/>
        <p:cNvGrpSpPr/>
        <p:nvPr/>
      </p:nvGrpSpPr>
      <p:grpSpPr>
        <a:xfrm>
          <a:off x="0" y="0"/>
          <a:ext cx="0" cy="0"/>
          <a:chOff x="0" y="0"/>
          <a:chExt cx="0" cy="0"/>
        </a:xfrm>
      </p:grpSpPr>
      <p:pic>
        <p:nvPicPr>
          <p:cNvPr descr="Shape&#10;&#10;Description automatically generated with low confidence" id="2219" name="Google Shape;2219;g1f5d965ad35_0_223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2222" name="Google Shape;2222;g1f5d965ad35_0_2233"/>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3" name="Google Shape;2223;g1f5d965ad35_0_2233"/>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24" name="Google Shape;2224;g1f5d965ad35_0_2233"/>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5" name="Google Shape;2225;g1f5d965ad35_0_2233"/>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26" name="Google Shape;2226;g1f5d965ad35_0_2233"/>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7" name="Google Shape;2227;g1f5d965ad35_0_2233"/>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28" name="Google Shape;2228;g1f5d965ad35_0_2233"/>
          <p:cNvSpPr/>
          <p:nvPr>
            <p:ph idx="4" type="pic"/>
          </p:nvPr>
        </p:nvSpPr>
        <p:spPr>
          <a:xfrm>
            <a:off x="1324089" y="1830915"/>
            <a:ext cx="482700" cy="482700"/>
          </a:xfrm>
          <a:prstGeom prst="rect">
            <a:avLst/>
          </a:prstGeom>
          <a:noFill/>
          <a:ln>
            <a:noFill/>
          </a:ln>
        </p:spPr>
      </p:sp>
      <p:sp>
        <p:nvSpPr>
          <p:cNvPr id="2229" name="Google Shape;2229;g1f5d965ad35_0_2233"/>
          <p:cNvSpPr/>
          <p:nvPr>
            <p:ph idx="5" type="pic"/>
          </p:nvPr>
        </p:nvSpPr>
        <p:spPr>
          <a:xfrm>
            <a:off x="4330701" y="1830915"/>
            <a:ext cx="482700" cy="482700"/>
          </a:xfrm>
          <a:prstGeom prst="rect">
            <a:avLst/>
          </a:prstGeom>
          <a:noFill/>
          <a:ln>
            <a:noFill/>
          </a:ln>
        </p:spPr>
      </p:sp>
      <p:sp>
        <p:nvSpPr>
          <p:cNvPr id="2230" name="Google Shape;2230;g1f5d965ad35_0_2233"/>
          <p:cNvSpPr/>
          <p:nvPr>
            <p:ph idx="6" type="pic"/>
          </p:nvPr>
        </p:nvSpPr>
        <p:spPr>
          <a:xfrm>
            <a:off x="7337312" y="1830915"/>
            <a:ext cx="482700" cy="482700"/>
          </a:xfrm>
          <a:prstGeom prst="rect">
            <a:avLst/>
          </a:prstGeom>
          <a:noFill/>
          <a:ln>
            <a:noFill/>
          </a:ln>
        </p:spPr>
      </p:sp>
      <p:sp>
        <p:nvSpPr>
          <p:cNvPr id="2231" name="Google Shape;2231;g1f5d965ad35_0_2233"/>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2" name="Google Shape;2232;g1f5d965ad35_0_2233"/>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3" name="Google Shape;2233;g1f5d965ad35_0_2233"/>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4" name="Google Shape;2234;g1f5d965ad35_0_223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5" name="Google Shape;2235;g1f5d965ad35_0_223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2236" name="Shape 2236"/>
        <p:cNvGrpSpPr/>
        <p:nvPr/>
      </p:nvGrpSpPr>
      <p:grpSpPr>
        <a:xfrm>
          <a:off x="0" y="0"/>
          <a:ext cx="0" cy="0"/>
          <a:chOff x="0" y="0"/>
          <a:chExt cx="0" cy="0"/>
        </a:xfrm>
      </p:grpSpPr>
      <p:pic>
        <p:nvPicPr>
          <p:cNvPr descr="Shape&#10;&#10;Description automatically generated with low confidence" id="2237" name="Google Shape;2237;g1f5d965ad35_0_225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243" name="Google Shape;2243;g1f5d965ad35_0_2251"/>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247" name="Google Shape;2247;g1f5d965ad35_0_2251"/>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251" name="Google Shape;2251;g1f5d965ad35_0_2251"/>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255" name="Google Shape;2255;g1f5d965ad35_0_2251"/>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2256" name="Google Shape;2256;g1f5d965ad35_0_2251"/>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7" name="Google Shape;2257;g1f5d965ad35_0_2251"/>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8" name="Google Shape;2258;g1f5d965ad35_0_2251"/>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9" name="Google Shape;2259;g1f5d965ad35_0_2251"/>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0" name="Google Shape;2260;g1f5d965ad35_0_2251"/>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1" name="Google Shape;2261;g1f5d965ad35_0_2251"/>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2" name="Google Shape;2262;g1f5d965ad35_0_2251"/>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3" name="Google Shape;2263;g1f5d965ad35_0_2251"/>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4" name="Google Shape;2264;g1f5d965ad35_0_225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5" name="Google Shape;2265;g1f5d965ad35_0_225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2266" name="Shape 2266"/>
        <p:cNvGrpSpPr/>
        <p:nvPr/>
      </p:nvGrpSpPr>
      <p:grpSpPr>
        <a:xfrm>
          <a:off x="0" y="0"/>
          <a:ext cx="0" cy="0"/>
          <a:chOff x="0" y="0"/>
          <a:chExt cx="0" cy="0"/>
        </a:xfrm>
      </p:grpSpPr>
      <p:pic>
        <p:nvPicPr>
          <p:cNvPr descr="Shape&#10;&#10;Description automatically generated with low confidence" id="2267" name="Google Shape;2267;g1f5d965ad35_0_2281"/>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80" name="Google Shape;2280;g1f5d965ad35_0_2281"/>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1" name="Google Shape;2281;g1f5d965ad35_0_2281"/>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2" name="Google Shape;2282;g1f5d965ad35_0_2281"/>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3" name="Google Shape;2283;g1f5d965ad35_0_2281"/>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4" name="Google Shape;2284;g1f5d965ad35_0_2281"/>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5" name="Google Shape;2285;g1f5d965ad35_0_2281"/>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6" name="Google Shape;2286;g1f5d965ad35_0_2281"/>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7" name="Google Shape;2287;g1f5d965ad35_0_2281"/>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8" name="Google Shape;2288;g1f5d965ad35_0_22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9" name="Google Shape;2289;g1f5d965ad35_0_228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2290" name="Shape 2290"/>
        <p:cNvGrpSpPr/>
        <p:nvPr/>
      </p:nvGrpSpPr>
      <p:grpSpPr>
        <a:xfrm>
          <a:off x="0" y="0"/>
          <a:ext cx="0" cy="0"/>
          <a:chOff x="0" y="0"/>
          <a:chExt cx="0" cy="0"/>
        </a:xfrm>
      </p:grpSpPr>
      <p:pic>
        <p:nvPicPr>
          <p:cNvPr descr="Shape&#10;&#10;Description automatically generated with low confidence" id="2291" name="Google Shape;2291;g1f5d965ad35_0_2305"/>
          <p:cNvPicPr preferRelativeResize="0"/>
          <p:nvPr/>
        </p:nvPicPr>
        <p:blipFill rotWithShape="1">
          <a:blip r:embed="rId2">
            <a:alphaModFix/>
          </a:blip>
          <a:srcRect b="0" l="0" r="0" t="0"/>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cap="flat" cmpd="sng" w="12700">
                <a:solidFill>
                  <a:schemeClr val="lt2"/>
                </a:solidFill>
                <a:prstDash val="solid"/>
                <a:round/>
                <a:headEnd len="sm" w="sm" type="none"/>
                <a:tailEnd len="sm" w="sm" type="none"/>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cap="flat" cmpd="sng" w="12700">
                <a:solidFill>
                  <a:schemeClr val="dk2"/>
                </a:solidFill>
                <a:prstDash val="solid"/>
                <a:round/>
                <a:headEnd len="sm" w="sm" type="none"/>
                <a:tailEnd len="sm" w="sm" type="none"/>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2300" name="Google Shape;2300;g1f5d965ad35_0_2305"/>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2301" name="Google Shape;2301;g1f5d965ad35_0_2305"/>
          <p:cNvSpPr txBox="1"/>
          <p:nvPr/>
        </p:nvSpPr>
        <p:spPr>
          <a:xfrm>
            <a:off x="489450" y="1058210"/>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2303" name="Shape 2303"/>
        <p:cNvGrpSpPr/>
        <p:nvPr/>
      </p:nvGrpSpPr>
      <p:grpSpPr>
        <a:xfrm>
          <a:off x="0" y="0"/>
          <a:ext cx="0" cy="0"/>
          <a:chOff x="0" y="0"/>
          <a:chExt cx="0" cy="0"/>
        </a:xfrm>
      </p:grpSpPr>
      <p:pic>
        <p:nvPicPr>
          <p:cNvPr descr="Shape&#10;&#10;Description automatically generated with low confidence" id="2304" name="Google Shape;2304;g1f5d965ad35_0_2318"/>
          <p:cNvPicPr preferRelativeResize="0"/>
          <p:nvPr/>
        </p:nvPicPr>
        <p:blipFill rotWithShape="1">
          <a:blip r:embed="rId2">
            <a:alphaModFix/>
          </a:blip>
          <a:srcRect b="0" l="0" r="0" t="0"/>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cap="flat" cmpd="sng" w="12700">
                <a:solidFill>
                  <a:schemeClr val="lt2"/>
                </a:solidFill>
                <a:prstDash val="solid"/>
                <a:round/>
                <a:headEnd len="sm" w="sm" type="none"/>
                <a:tailEnd len="sm" w="sm" type="none"/>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cap="flat" cmpd="sng" w="12700">
                <a:solidFill>
                  <a:schemeClr val="dk2"/>
                </a:solidFill>
                <a:prstDash val="solid"/>
                <a:round/>
                <a:headEnd len="sm" w="sm" type="none"/>
                <a:tailEnd len="sm" w="sm" type="none"/>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312" name="Google Shape;2312;g1f5d965ad35_0_2318"/>
          <p:cNvSpPr txBox="1"/>
          <p:nvPr>
            <p:ph idx="1" type="body"/>
          </p:nvPr>
        </p:nvSpPr>
        <p:spPr>
          <a:xfrm>
            <a:off x="446700" y="29829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3" name="Google Shape;2313;g1f5d965ad35_0_2318"/>
          <p:cNvSpPr txBox="1"/>
          <p:nvPr>
            <p:ph idx="2" type="body"/>
          </p:nvPr>
        </p:nvSpPr>
        <p:spPr>
          <a:xfrm>
            <a:off x="454281" y="1895111"/>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4" name="Google Shape;2314;g1f5d965ad35_0_2318"/>
          <p:cNvSpPr txBox="1"/>
          <p:nvPr>
            <p:ph idx="3" type="body"/>
          </p:nvPr>
        </p:nvSpPr>
        <p:spPr>
          <a:xfrm>
            <a:off x="446700" y="712431"/>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5" name="Google Shape;2315;g1f5d965ad35_0_2318"/>
          <p:cNvSpPr txBox="1"/>
          <p:nvPr>
            <p:ph idx="4" type="body"/>
          </p:nvPr>
        </p:nvSpPr>
        <p:spPr>
          <a:xfrm>
            <a:off x="454281" y="2309245"/>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2316" name="Shape 2316"/>
        <p:cNvGrpSpPr/>
        <p:nvPr/>
      </p:nvGrpSpPr>
      <p:grpSpPr>
        <a:xfrm>
          <a:off x="0" y="0"/>
          <a:ext cx="0" cy="0"/>
          <a:chOff x="0" y="0"/>
          <a:chExt cx="0" cy="0"/>
        </a:xfrm>
      </p:grpSpPr>
      <p:pic>
        <p:nvPicPr>
          <p:cNvPr descr="Shape&#10;&#10;Description automatically generated with low confidence" id="2317" name="Google Shape;2317;g1f5d965ad35_0_233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2324" name="Google Shape;2324;g1f5d965ad35_0_2331"/>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5" name="Google Shape;2325;g1f5d965ad35_0_2331"/>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6" name="Google Shape;2326;g1f5d965ad35_0_2331"/>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7" name="Google Shape;2327;g1f5d965ad35_0_2331"/>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8" name="Google Shape;2328;g1f5d965ad35_0_233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9" name="Google Shape;2329;g1f5d965ad35_0_233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2330" name="Shape 2330"/>
        <p:cNvGrpSpPr/>
        <p:nvPr/>
      </p:nvGrpSpPr>
      <p:grpSpPr>
        <a:xfrm>
          <a:off x="0" y="0"/>
          <a:ext cx="0" cy="0"/>
          <a:chOff x="0" y="0"/>
          <a:chExt cx="0" cy="0"/>
        </a:xfrm>
      </p:grpSpPr>
      <p:pic>
        <p:nvPicPr>
          <p:cNvPr descr="Shape&#10;&#10;Description automatically generated with low confidence" id="2331" name="Google Shape;2331;g1f5d965ad35_0_23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6" name="Google Shape;2336;g1f5d965ad35_0_2345"/>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37" name="Google Shape;2337;g1f5d965ad35_0_2345"/>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38" name="Google Shape;2338;g1f5d965ad35_0_2345"/>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39" name="Google Shape;2339;g1f5d965ad35_0_2345"/>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40" name="Google Shape;2340;g1f5d965ad35_0_2345"/>
          <p:cNvSpPr/>
          <p:nvPr>
            <p:ph idx="5" type="pic"/>
          </p:nvPr>
        </p:nvSpPr>
        <p:spPr>
          <a:xfrm>
            <a:off x="784630" y="1640956"/>
            <a:ext cx="931200" cy="930900"/>
          </a:xfrm>
          <a:prstGeom prst="rect">
            <a:avLst/>
          </a:prstGeom>
          <a:noFill/>
          <a:ln>
            <a:noFill/>
          </a:ln>
        </p:spPr>
      </p:sp>
      <p:sp>
        <p:nvSpPr>
          <p:cNvPr id="2341" name="Google Shape;2341;g1f5d965ad35_0_2345"/>
          <p:cNvSpPr/>
          <p:nvPr>
            <p:ph idx="6" type="pic"/>
          </p:nvPr>
        </p:nvSpPr>
        <p:spPr>
          <a:xfrm>
            <a:off x="5150215" y="1640956"/>
            <a:ext cx="931200" cy="930900"/>
          </a:xfrm>
          <a:prstGeom prst="rect">
            <a:avLst/>
          </a:prstGeom>
          <a:noFill/>
          <a:ln>
            <a:noFill/>
          </a:ln>
        </p:spPr>
      </p:sp>
      <p:sp>
        <p:nvSpPr>
          <p:cNvPr id="2342" name="Google Shape;2342;g1f5d965ad35_0_2345"/>
          <p:cNvSpPr/>
          <p:nvPr>
            <p:ph idx="7" type="pic"/>
          </p:nvPr>
        </p:nvSpPr>
        <p:spPr>
          <a:xfrm>
            <a:off x="784630" y="3302767"/>
            <a:ext cx="931200" cy="930900"/>
          </a:xfrm>
          <a:prstGeom prst="rect">
            <a:avLst/>
          </a:prstGeom>
          <a:noFill/>
          <a:ln>
            <a:noFill/>
          </a:ln>
        </p:spPr>
      </p:sp>
      <p:sp>
        <p:nvSpPr>
          <p:cNvPr id="2343" name="Google Shape;2343;g1f5d965ad35_0_2345"/>
          <p:cNvSpPr/>
          <p:nvPr>
            <p:ph idx="8" type="pic"/>
          </p:nvPr>
        </p:nvSpPr>
        <p:spPr>
          <a:xfrm>
            <a:off x="5150215" y="3302767"/>
            <a:ext cx="931200" cy="930900"/>
          </a:xfrm>
          <a:prstGeom prst="rect">
            <a:avLst/>
          </a:prstGeom>
          <a:noFill/>
          <a:ln>
            <a:noFill/>
          </a:ln>
        </p:spPr>
      </p:sp>
      <p:sp>
        <p:nvSpPr>
          <p:cNvPr id="2344" name="Google Shape;2344;g1f5d965ad35_0_234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5" name="Google Shape;2345;g1f5d965ad35_0_234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2346" name="Shape 2346"/>
        <p:cNvGrpSpPr/>
        <p:nvPr/>
      </p:nvGrpSpPr>
      <p:grpSpPr>
        <a:xfrm>
          <a:off x="0" y="0"/>
          <a:ext cx="0" cy="0"/>
          <a:chOff x="0" y="0"/>
          <a:chExt cx="0" cy="0"/>
        </a:xfrm>
      </p:grpSpPr>
      <p:pic>
        <p:nvPicPr>
          <p:cNvPr descr="Shape&#10;&#10;Description automatically generated with low confidence" id="2347" name="Google Shape;2347;g1f5d965ad35_0_2361"/>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354" name="Google Shape;2354;g1f5d965ad35_0_2361"/>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55" name="Google Shape;2355;g1f5d965ad35_0_2361"/>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56" name="Google Shape;2356;g1f5d965ad35_0_2361"/>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57" name="Google Shape;2357;g1f5d965ad35_0_2361"/>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58" name="Google Shape;2358;g1f5d965ad35_0_2361"/>
          <p:cNvSpPr/>
          <p:nvPr>
            <p:ph idx="5" type="pic"/>
          </p:nvPr>
        </p:nvSpPr>
        <p:spPr>
          <a:xfrm>
            <a:off x="1460973" y="2631002"/>
            <a:ext cx="539100" cy="538800"/>
          </a:xfrm>
          <a:prstGeom prst="rect">
            <a:avLst/>
          </a:prstGeom>
          <a:noFill/>
          <a:ln>
            <a:noFill/>
          </a:ln>
        </p:spPr>
      </p:sp>
      <p:sp>
        <p:nvSpPr>
          <p:cNvPr id="2359" name="Google Shape;2359;g1f5d965ad35_0_2361"/>
          <p:cNvSpPr/>
          <p:nvPr>
            <p:ph idx="6" type="pic"/>
          </p:nvPr>
        </p:nvSpPr>
        <p:spPr>
          <a:xfrm>
            <a:off x="4302493" y="2631002"/>
            <a:ext cx="539100" cy="538800"/>
          </a:xfrm>
          <a:prstGeom prst="rect">
            <a:avLst/>
          </a:prstGeom>
          <a:noFill/>
          <a:ln>
            <a:noFill/>
          </a:ln>
        </p:spPr>
      </p:sp>
      <p:sp>
        <p:nvSpPr>
          <p:cNvPr id="2360" name="Google Shape;2360;g1f5d965ad35_0_2361"/>
          <p:cNvSpPr/>
          <p:nvPr>
            <p:ph idx="7" type="pic"/>
          </p:nvPr>
        </p:nvSpPr>
        <p:spPr>
          <a:xfrm>
            <a:off x="7144013" y="2631002"/>
            <a:ext cx="539100" cy="538800"/>
          </a:xfrm>
          <a:prstGeom prst="rect">
            <a:avLst/>
          </a:prstGeom>
          <a:noFill/>
          <a:ln>
            <a:noFill/>
          </a:ln>
        </p:spPr>
      </p:sp>
      <p:sp>
        <p:nvSpPr>
          <p:cNvPr id="2361" name="Google Shape;2361;g1f5d965ad35_0_236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62" name="Google Shape;2362;g1f5d965ad35_0_236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2363"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2370" name="Google Shape;2370;g1f5d965ad35_0_2378"/>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1" name="Google Shape;2371;g1f5d965ad35_0_2378"/>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2" name="Google Shape;2372;g1f5d965ad35_0_2378"/>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3" name="Google Shape;2373;g1f5d965ad35_0_2378"/>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4" name="Google Shape;2374;g1f5d965ad35_0_2378"/>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5" name="Google Shape;2375;g1f5d965ad35_0_2378"/>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6" name="Google Shape;2376;g1f5d965ad35_0_2378"/>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7" name="Google Shape;2377;g1f5d965ad35_0_2378"/>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8" name="Google Shape;2378;g1f5d965ad35_0_2378"/>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79" name="Google Shape;2379;g1f5d965ad35_0_2378"/>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80" name="Google Shape;2380;g1f5d965ad35_0_2378"/>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81" name="Google Shape;2381;g1f5d965ad35_0_2378"/>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82" name="Google Shape;2382;g1f5d965ad35_0_2378"/>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2383"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2390" name="Google Shape;2390;g1f5d965ad35_0_2398"/>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1" name="Google Shape;2391;g1f5d965ad35_0_2398"/>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2" name="Google Shape;2392;g1f5d965ad35_0_2398"/>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3" name="Google Shape;2393;g1f5d965ad35_0_2398"/>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4" name="Google Shape;2394;g1f5d965ad35_0_2398"/>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5" name="Google Shape;2395;g1f5d965ad35_0_2398"/>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6" name="Google Shape;2396;g1f5d965ad35_0_2398"/>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7" name="Google Shape;2397;g1f5d965ad35_0_2398"/>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8" name="Google Shape;2398;g1f5d965ad35_0_2398"/>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99" name="Google Shape;2399;g1f5d965ad35_0_2398"/>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00" name="Google Shape;2400;g1f5d965ad35_0_2398"/>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01" name="Google Shape;2401;g1f5d965ad35_0_2398"/>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02" name="Google Shape;2402;g1f5d965ad35_0_2398"/>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39" name="Shape 139"/>
        <p:cNvGrpSpPr/>
        <p:nvPr/>
      </p:nvGrpSpPr>
      <p:grpSpPr>
        <a:xfrm>
          <a:off x="0" y="0"/>
          <a:ext cx="0" cy="0"/>
          <a:chOff x="0" y="0"/>
          <a:chExt cx="0" cy="0"/>
        </a:xfrm>
      </p:grpSpPr>
      <p:pic>
        <p:nvPicPr>
          <p:cNvPr descr="Shape&#10;&#10;Description automatically generated with low confidence" id="140" name="Google Shape;140;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1" name="Google Shape;141;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4" name="Google Shape;144;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5" name="Google Shape;145;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46" name="Google Shape;146;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2403" name="Shape 2403"/>
        <p:cNvGrpSpPr/>
        <p:nvPr/>
      </p:nvGrpSpPr>
      <p:grpSpPr>
        <a:xfrm>
          <a:off x="0" y="0"/>
          <a:ext cx="0" cy="0"/>
          <a:chOff x="0" y="0"/>
          <a:chExt cx="0" cy="0"/>
        </a:xfrm>
      </p:grpSpPr>
      <p:pic>
        <p:nvPicPr>
          <p:cNvPr descr="Shape&#10;&#10;Description automatically generated with low confidence" id="2404" name="Google Shape;2404;g1f5d965ad35_0_2418"/>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2412" name="Google Shape;2412;g1f5d965ad35_0_2418"/>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13" name="Google Shape;2413;g1f5d965ad35_0_2418"/>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14" name="Google Shape;2414;g1f5d965ad35_0_2418"/>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15" name="Google Shape;2415;g1f5d965ad35_0_2418"/>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16" name="Google Shape;2416;g1f5d965ad35_0_241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7" name="Google Shape;2417;g1f5d965ad35_0_241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2418" name="Shape 2418"/>
        <p:cNvGrpSpPr/>
        <p:nvPr/>
      </p:nvGrpSpPr>
      <p:grpSpPr>
        <a:xfrm>
          <a:off x="0" y="0"/>
          <a:ext cx="0" cy="0"/>
          <a:chOff x="0" y="0"/>
          <a:chExt cx="0" cy="0"/>
        </a:xfrm>
      </p:grpSpPr>
      <p:pic>
        <p:nvPicPr>
          <p:cNvPr descr="Shape&#10;&#10;Description automatically generated with low confidence" id="2419" name="Google Shape;2419;g1f5d965ad35_0_2433"/>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2427" name="Google Shape;2427;g1f5d965ad35_0_2433"/>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28" name="Google Shape;2428;g1f5d965ad35_0_2433"/>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29" name="Google Shape;2429;g1f5d965ad35_0_2433"/>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30" name="Google Shape;2430;g1f5d965ad35_0_2433"/>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31" name="Google Shape;2431;g1f5d965ad35_0_243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2" name="Google Shape;2432;g1f5d965ad35_0_243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2433" name="Shape 2433"/>
        <p:cNvGrpSpPr/>
        <p:nvPr/>
      </p:nvGrpSpPr>
      <p:grpSpPr>
        <a:xfrm>
          <a:off x="0" y="0"/>
          <a:ext cx="0" cy="0"/>
          <a:chOff x="0" y="0"/>
          <a:chExt cx="0" cy="0"/>
        </a:xfrm>
      </p:grpSpPr>
      <p:pic>
        <p:nvPicPr>
          <p:cNvPr descr="Shape&#10;&#10;Description automatically generated with low confidence" id="2434" name="Google Shape;2434;g1f5d965ad35_0_244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435" name="Google Shape;2435;g1f5d965ad35_0_244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6" name="Google Shape;2436;g1f5d965ad35_0_244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1" cy="910580"/>
          </a:xfrm>
        </p:grpSpPr>
        <p:grpSp>
          <p:nvGrpSpPr>
            <p:cNvPr id="2438" name="Google Shape;2438;g1f5d965ad35_0_2448"/>
            <p:cNvGrpSpPr/>
            <p:nvPr/>
          </p:nvGrpSpPr>
          <p:grpSpPr>
            <a:xfrm>
              <a:off x="1400848" y="1624076"/>
              <a:ext cx="560401" cy="825182"/>
              <a:chOff x="1342860" y="1647676"/>
              <a:chExt cx="560401" cy="825182"/>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42" name="Google Shape;2442;g1f5d965ad35_0_244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1" cy="910580"/>
          </a:xfrm>
        </p:grpSpPr>
        <p:grpSp>
          <p:nvGrpSpPr>
            <p:cNvPr id="2444" name="Google Shape;2444;g1f5d965ad35_0_2448"/>
            <p:cNvGrpSpPr/>
            <p:nvPr/>
          </p:nvGrpSpPr>
          <p:grpSpPr>
            <a:xfrm>
              <a:off x="1400848" y="1624076"/>
              <a:ext cx="560401" cy="825182"/>
              <a:chOff x="1342860" y="1647676"/>
              <a:chExt cx="560401" cy="825182"/>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48" name="Google Shape;2448;g1f5d965ad35_0_2448"/>
            <p:cNvSpPr/>
            <p:nvPr/>
          </p:nvSpPr>
          <p:spPr>
            <a:xfrm rot="2700000">
              <a:off x="1559921" y="1891829"/>
              <a:ext cx="242255" cy="242255"/>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1" cy="910580"/>
          </a:xfrm>
        </p:grpSpPr>
        <p:grpSp>
          <p:nvGrpSpPr>
            <p:cNvPr id="2450" name="Google Shape;2450;g1f5d965ad35_0_2448"/>
            <p:cNvGrpSpPr/>
            <p:nvPr/>
          </p:nvGrpSpPr>
          <p:grpSpPr>
            <a:xfrm>
              <a:off x="1400848" y="1624076"/>
              <a:ext cx="560401" cy="825182"/>
              <a:chOff x="1342860" y="1647676"/>
              <a:chExt cx="560401" cy="825182"/>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54" name="Google Shape;2454;g1f5d965ad35_0_244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1" cy="910580"/>
          </a:xfrm>
        </p:grpSpPr>
        <p:grpSp>
          <p:nvGrpSpPr>
            <p:cNvPr id="2456" name="Google Shape;2456;g1f5d965ad35_0_2448"/>
            <p:cNvGrpSpPr/>
            <p:nvPr/>
          </p:nvGrpSpPr>
          <p:grpSpPr>
            <a:xfrm>
              <a:off x="1400848" y="1624076"/>
              <a:ext cx="560401" cy="825182"/>
              <a:chOff x="1342860" y="1647676"/>
              <a:chExt cx="560401" cy="825182"/>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60" name="Google Shape;2460;g1f5d965ad35_0_2448"/>
            <p:cNvSpPr/>
            <p:nvPr/>
          </p:nvSpPr>
          <p:spPr>
            <a:xfrm rot="2700000">
              <a:off x="1559921" y="1891829"/>
              <a:ext cx="242255" cy="242255"/>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1" cy="910580"/>
          </a:xfrm>
        </p:grpSpPr>
        <p:grpSp>
          <p:nvGrpSpPr>
            <p:cNvPr id="2462" name="Google Shape;2462;g1f5d965ad35_0_2448"/>
            <p:cNvGrpSpPr/>
            <p:nvPr/>
          </p:nvGrpSpPr>
          <p:grpSpPr>
            <a:xfrm>
              <a:off x="1400848" y="1624076"/>
              <a:ext cx="560401" cy="825182"/>
              <a:chOff x="1342860" y="1647676"/>
              <a:chExt cx="560401" cy="825182"/>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66" name="Google Shape;2466;g1f5d965ad35_0_244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67" name="Google Shape;2467;g1f5d965ad35_0_2448"/>
          <p:cNvSpPr txBox="1"/>
          <p:nvPr>
            <p:ph idx="1" type="body"/>
          </p:nvPr>
        </p:nvSpPr>
        <p:spPr>
          <a:xfrm>
            <a:off x="223088"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8" name="Google Shape;2468;g1f5d965ad35_0_2448"/>
          <p:cNvSpPr txBox="1"/>
          <p:nvPr>
            <p:ph idx="2" type="body"/>
          </p:nvPr>
        </p:nvSpPr>
        <p:spPr>
          <a:xfrm>
            <a:off x="1964112"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9" name="Google Shape;2469;g1f5d965ad35_0_2448"/>
          <p:cNvSpPr txBox="1"/>
          <p:nvPr>
            <p:ph idx="3" type="body"/>
          </p:nvPr>
        </p:nvSpPr>
        <p:spPr>
          <a:xfrm>
            <a:off x="3705136"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0" name="Google Shape;2470;g1f5d965ad35_0_2448"/>
          <p:cNvSpPr txBox="1"/>
          <p:nvPr>
            <p:ph idx="4" type="body"/>
          </p:nvPr>
        </p:nvSpPr>
        <p:spPr>
          <a:xfrm>
            <a:off x="5446160"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1" name="Google Shape;2471;g1f5d965ad35_0_2448"/>
          <p:cNvSpPr txBox="1"/>
          <p:nvPr>
            <p:ph idx="5" type="body"/>
          </p:nvPr>
        </p:nvSpPr>
        <p:spPr>
          <a:xfrm>
            <a:off x="7187185"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2472" name="Shape 2472"/>
        <p:cNvGrpSpPr/>
        <p:nvPr/>
      </p:nvGrpSpPr>
      <p:grpSpPr>
        <a:xfrm>
          <a:off x="0" y="0"/>
          <a:ext cx="0" cy="0"/>
          <a:chOff x="0" y="0"/>
          <a:chExt cx="0" cy="0"/>
        </a:xfrm>
      </p:grpSpPr>
      <p:pic>
        <p:nvPicPr>
          <p:cNvPr descr="Shape&#10;&#10;Description automatically generated with low confidence" id="2473" name="Google Shape;2473;g1f5d965ad35_0_248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474" name="Google Shape;2474;g1f5d965ad35_0_248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5" name="Google Shape;2475;g1f5d965ad35_0_248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1" cy="910580"/>
            </a:xfrm>
          </p:grpSpPr>
          <p:grpSp>
            <p:nvGrpSpPr>
              <p:cNvPr id="2478" name="Google Shape;2478;g1f5d965ad35_0_2487"/>
              <p:cNvGrpSpPr/>
              <p:nvPr/>
            </p:nvGrpSpPr>
            <p:grpSpPr>
              <a:xfrm>
                <a:off x="1400848" y="1624076"/>
                <a:ext cx="560401" cy="825182"/>
                <a:chOff x="1342860" y="1647676"/>
                <a:chExt cx="560401" cy="825182"/>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82" name="Google Shape;2482;g1f5d965ad35_0_2487"/>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1" cy="910580"/>
            </a:xfrm>
          </p:grpSpPr>
          <p:grpSp>
            <p:nvGrpSpPr>
              <p:cNvPr id="2484" name="Google Shape;2484;g1f5d965ad35_0_2487"/>
              <p:cNvGrpSpPr/>
              <p:nvPr/>
            </p:nvGrpSpPr>
            <p:grpSpPr>
              <a:xfrm>
                <a:off x="1400848" y="1624076"/>
                <a:ext cx="560401" cy="825182"/>
                <a:chOff x="1342860" y="1647676"/>
                <a:chExt cx="560401" cy="825182"/>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88" name="Google Shape;2488;g1f5d965ad35_0_2487"/>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1" cy="910580"/>
            </a:xfrm>
          </p:grpSpPr>
          <p:grpSp>
            <p:nvGrpSpPr>
              <p:cNvPr id="2490" name="Google Shape;2490;g1f5d965ad35_0_2487"/>
              <p:cNvGrpSpPr/>
              <p:nvPr/>
            </p:nvGrpSpPr>
            <p:grpSpPr>
              <a:xfrm>
                <a:off x="1400848" y="1624076"/>
                <a:ext cx="560401" cy="825182"/>
                <a:chOff x="1342860" y="1647676"/>
                <a:chExt cx="560401" cy="825182"/>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494" name="Google Shape;2494;g1f5d965ad35_0_2487"/>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1" cy="910580"/>
            </a:xfrm>
          </p:grpSpPr>
          <p:grpSp>
            <p:nvGrpSpPr>
              <p:cNvPr id="2496" name="Google Shape;2496;g1f5d965ad35_0_2487"/>
              <p:cNvGrpSpPr/>
              <p:nvPr/>
            </p:nvGrpSpPr>
            <p:grpSpPr>
              <a:xfrm>
                <a:off x="1400848" y="1624076"/>
                <a:ext cx="560401" cy="825182"/>
                <a:chOff x="1342860" y="1647676"/>
                <a:chExt cx="560401" cy="825182"/>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500" name="Google Shape;2500;g1f5d965ad35_0_2487"/>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1" cy="910580"/>
            </a:xfrm>
          </p:grpSpPr>
          <p:grpSp>
            <p:nvGrpSpPr>
              <p:cNvPr id="2502" name="Google Shape;2502;g1f5d965ad35_0_2487"/>
              <p:cNvGrpSpPr/>
              <p:nvPr/>
            </p:nvGrpSpPr>
            <p:grpSpPr>
              <a:xfrm>
                <a:off x="1400848" y="1624076"/>
                <a:ext cx="560401" cy="825182"/>
                <a:chOff x="1342860" y="1647676"/>
                <a:chExt cx="560401" cy="825182"/>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506" name="Google Shape;2506;g1f5d965ad35_0_2487"/>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507" name="Google Shape;2507;g1f5d965ad35_0_2487"/>
          <p:cNvSpPr txBox="1"/>
          <p:nvPr>
            <p:ph idx="1" type="body"/>
          </p:nvPr>
        </p:nvSpPr>
        <p:spPr>
          <a:xfrm>
            <a:off x="223088"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8" name="Google Shape;2508;g1f5d965ad35_0_2487"/>
          <p:cNvSpPr txBox="1"/>
          <p:nvPr>
            <p:ph idx="2" type="body"/>
          </p:nvPr>
        </p:nvSpPr>
        <p:spPr>
          <a:xfrm>
            <a:off x="1964112"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9" name="Google Shape;2509;g1f5d965ad35_0_2487"/>
          <p:cNvSpPr txBox="1"/>
          <p:nvPr>
            <p:ph idx="3" type="body"/>
          </p:nvPr>
        </p:nvSpPr>
        <p:spPr>
          <a:xfrm>
            <a:off x="3705136"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0" name="Google Shape;2510;g1f5d965ad35_0_2487"/>
          <p:cNvSpPr txBox="1"/>
          <p:nvPr>
            <p:ph idx="4" type="body"/>
          </p:nvPr>
        </p:nvSpPr>
        <p:spPr>
          <a:xfrm>
            <a:off x="5446160"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1" name="Google Shape;2511;g1f5d965ad35_0_2487"/>
          <p:cNvSpPr txBox="1"/>
          <p:nvPr>
            <p:ph idx="5" type="body"/>
          </p:nvPr>
        </p:nvSpPr>
        <p:spPr>
          <a:xfrm>
            <a:off x="7187185" y="2976272"/>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2512" name="Shape 2512"/>
        <p:cNvGrpSpPr/>
        <p:nvPr/>
      </p:nvGrpSpPr>
      <p:grpSpPr>
        <a:xfrm>
          <a:off x="0" y="0"/>
          <a:ext cx="0" cy="0"/>
          <a:chOff x="0" y="0"/>
          <a:chExt cx="0" cy="0"/>
        </a:xfrm>
      </p:grpSpPr>
      <p:pic>
        <p:nvPicPr>
          <p:cNvPr descr="Shape&#10;&#10;Description automatically generated with low confidence" id="2513" name="Google Shape;2513;g1f5d965ad35_0_252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14" name="Google Shape;2514;g1f5d965ad35_0_252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5" name="Google Shape;2515;g1f5d965ad35_0_252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2525" name="Google Shape;2525;g1f5d965ad35_0_2527"/>
          <p:cNvSpPr txBox="1"/>
          <p:nvPr>
            <p:ph idx="1" type="body"/>
          </p:nvPr>
        </p:nvSpPr>
        <p:spPr>
          <a:xfrm>
            <a:off x="33848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6" name="Google Shape;2526;g1f5d965ad35_0_2527"/>
          <p:cNvSpPr txBox="1"/>
          <p:nvPr>
            <p:ph idx="2" type="body"/>
          </p:nvPr>
        </p:nvSpPr>
        <p:spPr>
          <a:xfrm>
            <a:off x="227582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7" name="Google Shape;2527;g1f5d965ad35_0_2527"/>
          <p:cNvSpPr txBox="1"/>
          <p:nvPr>
            <p:ph idx="3" type="body"/>
          </p:nvPr>
        </p:nvSpPr>
        <p:spPr>
          <a:xfrm>
            <a:off x="421316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8" name="Google Shape;2528;g1f5d965ad35_0_2527"/>
          <p:cNvSpPr txBox="1"/>
          <p:nvPr>
            <p:ph idx="4" type="body"/>
          </p:nvPr>
        </p:nvSpPr>
        <p:spPr>
          <a:xfrm>
            <a:off x="615050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9" name="Google Shape;2529;g1f5d965ad35_0_2527"/>
          <p:cNvSpPr txBox="1"/>
          <p:nvPr>
            <p:ph idx="5" type="body"/>
          </p:nvPr>
        </p:nvSpPr>
        <p:spPr>
          <a:xfrm>
            <a:off x="131270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0" name="Google Shape;2530;g1f5d965ad35_0_2527"/>
          <p:cNvSpPr txBox="1"/>
          <p:nvPr>
            <p:ph idx="6" type="body"/>
          </p:nvPr>
        </p:nvSpPr>
        <p:spPr>
          <a:xfrm>
            <a:off x="325004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1" name="Google Shape;2531;g1f5d965ad35_0_2527"/>
          <p:cNvSpPr txBox="1"/>
          <p:nvPr>
            <p:ph idx="7" type="body"/>
          </p:nvPr>
        </p:nvSpPr>
        <p:spPr>
          <a:xfrm>
            <a:off x="518738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2" name="Google Shape;2532;g1f5d965ad35_0_2527"/>
          <p:cNvSpPr txBox="1"/>
          <p:nvPr>
            <p:ph idx="8" type="body"/>
          </p:nvPr>
        </p:nvSpPr>
        <p:spPr>
          <a:xfrm>
            <a:off x="712472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2533" name="Shape 2533"/>
        <p:cNvGrpSpPr/>
        <p:nvPr/>
      </p:nvGrpSpPr>
      <p:grpSpPr>
        <a:xfrm>
          <a:off x="0" y="0"/>
          <a:ext cx="0" cy="0"/>
          <a:chOff x="0" y="0"/>
          <a:chExt cx="0" cy="0"/>
        </a:xfrm>
      </p:grpSpPr>
      <p:pic>
        <p:nvPicPr>
          <p:cNvPr descr="Shape&#10;&#10;Description automatically generated with low confidence" id="2534" name="Google Shape;2534;g1f5d965ad35_0_254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35" name="Google Shape;2535;g1f5d965ad35_0_254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6" name="Google Shape;2536;g1f5d965ad35_0_254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2546" name="Google Shape;2546;g1f5d965ad35_0_2548"/>
          <p:cNvSpPr txBox="1"/>
          <p:nvPr>
            <p:ph idx="1" type="body"/>
          </p:nvPr>
        </p:nvSpPr>
        <p:spPr>
          <a:xfrm>
            <a:off x="33848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7" name="Google Shape;2547;g1f5d965ad35_0_2548"/>
          <p:cNvSpPr txBox="1"/>
          <p:nvPr>
            <p:ph idx="2" type="body"/>
          </p:nvPr>
        </p:nvSpPr>
        <p:spPr>
          <a:xfrm>
            <a:off x="227582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8" name="Google Shape;2548;g1f5d965ad35_0_2548"/>
          <p:cNvSpPr txBox="1"/>
          <p:nvPr>
            <p:ph idx="3" type="body"/>
          </p:nvPr>
        </p:nvSpPr>
        <p:spPr>
          <a:xfrm>
            <a:off x="421316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9" name="Google Shape;2549;g1f5d965ad35_0_2548"/>
          <p:cNvSpPr txBox="1"/>
          <p:nvPr>
            <p:ph idx="4" type="body"/>
          </p:nvPr>
        </p:nvSpPr>
        <p:spPr>
          <a:xfrm>
            <a:off x="6150500" y="1520536"/>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0" name="Google Shape;2550;g1f5d965ad35_0_2548"/>
          <p:cNvSpPr txBox="1"/>
          <p:nvPr>
            <p:ph idx="5" type="body"/>
          </p:nvPr>
        </p:nvSpPr>
        <p:spPr>
          <a:xfrm>
            <a:off x="131270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1" name="Google Shape;2551;g1f5d965ad35_0_2548"/>
          <p:cNvSpPr txBox="1"/>
          <p:nvPr>
            <p:ph idx="6" type="body"/>
          </p:nvPr>
        </p:nvSpPr>
        <p:spPr>
          <a:xfrm>
            <a:off x="325004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2" name="Google Shape;2552;g1f5d965ad35_0_2548"/>
          <p:cNvSpPr txBox="1"/>
          <p:nvPr>
            <p:ph idx="7" type="body"/>
          </p:nvPr>
        </p:nvSpPr>
        <p:spPr>
          <a:xfrm>
            <a:off x="518738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3" name="Google Shape;2553;g1f5d965ad35_0_2548"/>
          <p:cNvSpPr txBox="1"/>
          <p:nvPr>
            <p:ph idx="8" type="body"/>
          </p:nvPr>
        </p:nvSpPr>
        <p:spPr>
          <a:xfrm>
            <a:off x="7124721" y="3698145"/>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2554" name="Shape 2554"/>
        <p:cNvGrpSpPr/>
        <p:nvPr/>
      </p:nvGrpSpPr>
      <p:grpSpPr>
        <a:xfrm>
          <a:off x="0" y="0"/>
          <a:ext cx="0" cy="0"/>
          <a:chOff x="0" y="0"/>
          <a:chExt cx="0" cy="0"/>
        </a:xfrm>
      </p:grpSpPr>
      <p:pic>
        <p:nvPicPr>
          <p:cNvPr descr="Shape&#10;&#10;Description automatically generated with low confidence" id="2555" name="Google Shape;2555;g1f5d965ad35_0_256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56" name="Google Shape;2556;g1f5d965ad35_0_256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7" name="Google Shape;2557;g1f5d965ad35_0_256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cap="flat" cmpd="sng" w="19050">
            <a:solidFill>
              <a:srgbClr val="D8D8D8"/>
            </a:solidFill>
            <a:prstDash val="dash"/>
            <a:round/>
            <a:headEnd len="sm" w="sm" type="none"/>
            <a:tailEnd len="sm" w="sm" type="none"/>
          </a:ln>
        </p:spPr>
      </p:cxnSp>
      <p:sp>
        <p:nvSpPr>
          <p:cNvPr id="2559" name="Google Shape;2559;g1f5d965ad35_0_2569"/>
          <p:cNvSpPr/>
          <p:nvPr/>
        </p:nvSpPr>
        <p:spPr>
          <a:xfrm>
            <a:off x="4387355" y="874471"/>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2566" name="Google Shape;2566;g1f5d965ad35_0_2569"/>
          <p:cNvSpPr txBox="1"/>
          <p:nvPr>
            <p:ph idx="1" type="body"/>
          </p:nvPr>
        </p:nvSpPr>
        <p:spPr>
          <a:xfrm>
            <a:off x="4940352" y="1505597"/>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7" name="Google Shape;2567;g1f5d965ad35_0_2569"/>
          <p:cNvSpPr txBox="1"/>
          <p:nvPr>
            <p:ph idx="2" type="body"/>
          </p:nvPr>
        </p:nvSpPr>
        <p:spPr>
          <a:xfrm>
            <a:off x="4940352" y="2718701"/>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8" name="Google Shape;2568;g1f5d965ad35_0_2569"/>
          <p:cNvSpPr txBox="1"/>
          <p:nvPr>
            <p:ph idx="3" type="body"/>
          </p:nvPr>
        </p:nvSpPr>
        <p:spPr>
          <a:xfrm>
            <a:off x="4940352" y="3931097"/>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9" name="Google Shape;2569;g1f5d965ad35_0_2569"/>
          <p:cNvSpPr txBox="1"/>
          <p:nvPr>
            <p:ph idx="4" type="body"/>
          </p:nvPr>
        </p:nvSpPr>
        <p:spPr>
          <a:xfrm>
            <a:off x="608049" y="899045"/>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0" name="Google Shape;2570;g1f5d965ad35_0_2569"/>
          <p:cNvSpPr txBox="1"/>
          <p:nvPr>
            <p:ph idx="5" type="body"/>
          </p:nvPr>
        </p:nvSpPr>
        <p:spPr>
          <a:xfrm>
            <a:off x="608049" y="2118232"/>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1" name="Google Shape;2571;g1f5d965ad35_0_2569"/>
          <p:cNvSpPr txBox="1"/>
          <p:nvPr>
            <p:ph idx="6" type="body"/>
          </p:nvPr>
        </p:nvSpPr>
        <p:spPr>
          <a:xfrm>
            <a:off x="608049" y="3325253"/>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2" name="Google Shape;2572;g1f5d965ad35_0_2569"/>
          <p:cNvSpPr txBox="1"/>
          <p:nvPr>
            <p:ph idx="7" type="body"/>
          </p:nvPr>
        </p:nvSpPr>
        <p:spPr>
          <a:xfrm>
            <a:off x="608049" y="4538360"/>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2573" name="Shape 2573"/>
        <p:cNvGrpSpPr/>
        <p:nvPr/>
      </p:nvGrpSpPr>
      <p:grpSpPr>
        <a:xfrm>
          <a:off x="0" y="0"/>
          <a:ext cx="0" cy="0"/>
          <a:chOff x="0" y="0"/>
          <a:chExt cx="0" cy="0"/>
        </a:xfrm>
      </p:grpSpPr>
      <p:pic>
        <p:nvPicPr>
          <p:cNvPr descr="Shape&#10;&#10;Description automatically generated with low confidence" id="2574" name="Google Shape;2574;g1f5d965ad35_0_258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75" name="Google Shape;2575;g1f5d965ad35_0_258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6" name="Google Shape;2576;g1f5d965ad35_0_258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cap="flat" cmpd="sng" w="19050">
            <a:solidFill>
              <a:srgbClr val="D8D8D8"/>
            </a:solidFill>
            <a:prstDash val="dash"/>
            <a:round/>
            <a:headEnd len="sm" w="sm" type="none"/>
            <a:tailEnd len="sm" w="sm" type="none"/>
          </a:ln>
        </p:spPr>
      </p:cxnSp>
      <p:sp>
        <p:nvSpPr>
          <p:cNvPr id="2578" name="Google Shape;2578;g1f5d965ad35_0_2588"/>
          <p:cNvSpPr/>
          <p:nvPr/>
        </p:nvSpPr>
        <p:spPr>
          <a:xfrm>
            <a:off x="4387355" y="874471"/>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2585" name="Google Shape;2585;g1f5d965ad35_0_2588"/>
          <p:cNvSpPr txBox="1"/>
          <p:nvPr>
            <p:ph idx="1" type="body"/>
          </p:nvPr>
        </p:nvSpPr>
        <p:spPr>
          <a:xfrm>
            <a:off x="4940352" y="1505597"/>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6" name="Google Shape;2586;g1f5d965ad35_0_2588"/>
          <p:cNvSpPr txBox="1"/>
          <p:nvPr>
            <p:ph idx="2" type="body"/>
          </p:nvPr>
        </p:nvSpPr>
        <p:spPr>
          <a:xfrm>
            <a:off x="4940352" y="2718701"/>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7" name="Google Shape;2587;g1f5d965ad35_0_2588"/>
          <p:cNvSpPr txBox="1"/>
          <p:nvPr>
            <p:ph idx="3" type="body"/>
          </p:nvPr>
        </p:nvSpPr>
        <p:spPr>
          <a:xfrm>
            <a:off x="4940352" y="3931097"/>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8" name="Google Shape;2588;g1f5d965ad35_0_2588"/>
          <p:cNvSpPr txBox="1"/>
          <p:nvPr>
            <p:ph idx="4" type="body"/>
          </p:nvPr>
        </p:nvSpPr>
        <p:spPr>
          <a:xfrm>
            <a:off x="608049" y="899045"/>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9" name="Google Shape;2589;g1f5d965ad35_0_2588"/>
          <p:cNvSpPr txBox="1"/>
          <p:nvPr>
            <p:ph idx="5" type="body"/>
          </p:nvPr>
        </p:nvSpPr>
        <p:spPr>
          <a:xfrm>
            <a:off x="608049" y="2118232"/>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0" name="Google Shape;2590;g1f5d965ad35_0_2588"/>
          <p:cNvSpPr txBox="1"/>
          <p:nvPr>
            <p:ph idx="6" type="body"/>
          </p:nvPr>
        </p:nvSpPr>
        <p:spPr>
          <a:xfrm>
            <a:off x="608049" y="3325253"/>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1" name="Google Shape;2591;g1f5d965ad35_0_2588"/>
          <p:cNvSpPr txBox="1"/>
          <p:nvPr>
            <p:ph idx="7" type="body"/>
          </p:nvPr>
        </p:nvSpPr>
        <p:spPr>
          <a:xfrm>
            <a:off x="608049" y="4538360"/>
            <a:ext cx="35973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2592" name="Shape 2592"/>
        <p:cNvGrpSpPr/>
        <p:nvPr/>
      </p:nvGrpSpPr>
      <p:grpSpPr>
        <a:xfrm>
          <a:off x="0" y="0"/>
          <a:ext cx="0" cy="0"/>
          <a:chOff x="0" y="0"/>
          <a:chExt cx="0" cy="0"/>
        </a:xfrm>
      </p:grpSpPr>
      <p:pic>
        <p:nvPicPr>
          <p:cNvPr descr="Shape&#10;&#10;Description automatically generated with low confidence" id="2593" name="Google Shape;2593;g1f5d965ad35_0_260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94" name="Google Shape;2594;g1f5d965ad35_0_260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5" name="Google Shape;2595;g1f5d965ad35_0_260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flipH="1" rot="10800000">
              <a:off x="3133419" y="990104"/>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00" name="Google Shape;2600;g1f5d965ad35_0_2607"/>
            <p:cNvCxnSpPr>
              <a:stCxn id="2598" idx="6"/>
              <a:endCxn id="2601" idx="0"/>
            </p:cNvCxnSpPr>
            <p:nvPr/>
          </p:nvCxnSpPr>
          <p:spPr>
            <a:xfrm flipH="1" rot="10800000">
              <a:off x="3133419" y="2206304"/>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02" name="Google Shape;2602;g1f5d965ad35_0_2607"/>
            <p:cNvCxnSpPr>
              <a:stCxn id="2598" idx="6"/>
              <a:endCxn id="2603" idx="0"/>
            </p:cNvCxnSpPr>
            <p:nvPr/>
          </p:nvCxnSpPr>
          <p:spPr>
            <a:xfrm flipH="1" rot="10800000">
              <a:off x="3133419" y="2814404"/>
              <a:ext cx="818400" cy="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04" name="Google Shape;2604;g1f5d965ad35_0_2607"/>
            <p:cNvCxnSpPr>
              <a:stCxn id="2598" idx="6"/>
              <a:endCxn id="2605" idx="0"/>
            </p:cNvCxnSpPr>
            <p:nvPr/>
          </p:nvCxnSpPr>
          <p:spPr>
            <a:xfrm>
              <a:off x="3133419" y="2815304"/>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06" name="Google Shape;2606;g1f5d965ad35_0_2607"/>
            <p:cNvCxnSpPr>
              <a:stCxn id="2598" idx="6"/>
              <a:endCxn id="2607" idx="0"/>
            </p:cNvCxnSpPr>
            <p:nvPr/>
          </p:nvCxnSpPr>
          <p:spPr>
            <a:xfrm>
              <a:off x="3133419" y="2815304"/>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08" name="Google Shape;2608;g1f5d965ad35_0_2607"/>
            <p:cNvCxnSpPr>
              <a:stCxn id="2598" idx="6"/>
              <a:endCxn id="2609" idx="0"/>
            </p:cNvCxnSpPr>
            <p:nvPr/>
          </p:nvCxnSpPr>
          <p:spPr>
            <a:xfrm>
              <a:off x="3133419" y="2815303"/>
              <a:ext cx="818400" cy="6075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10" name="Google Shape;2610;g1f5d965ad35_0_2607"/>
            <p:cNvCxnSpPr>
              <a:stCxn id="2598" idx="6"/>
              <a:endCxn id="2611" idx="0"/>
            </p:cNvCxnSpPr>
            <p:nvPr/>
          </p:nvCxnSpPr>
          <p:spPr>
            <a:xfrm flipH="1" rot="10800000">
              <a:off x="3133419" y="1597904"/>
              <a:ext cx="818400" cy="12174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28" name="Google Shape;2628;g1f5d965ad35_0_2607"/>
          <p:cNvSpPr txBox="1"/>
          <p:nvPr>
            <p:ph idx="1" type="body"/>
          </p:nvPr>
        </p:nvSpPr>
        <p:spPr>
          <a:xfrm>
            <a:off x="1345189" y="265421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9" name="Google Shape;2629;g1f5d965ad35_0_2607"/>
          <p:cNvSpPr txBox="1"/>
          <p:nvPr>
            <p:ph idx="2" type="body"/>
          </p:nvPr>
        </p:nvSpPr>
        <p:spPr>
          <a:xfrm>
            <a:off x="5044082" y="26370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30" name="Google Shape;2630;g1f5d965ad35_0_2607"/>
          <p:cNvSpPr txBox="1"/>
          <p:nvPr>
            <p:ph idx="3" type="body"/>
          </p:nvPr>
        </p:nvSpPr>
        <p:spPr>
          <a:xfrm>
            <a:off x="5044082" y="8082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31" name="Google Shape;2631;g1f5d965ad35_0_2607"/>
          <p:cNvSpPr txBox="1"/>
          <p:nvPr>
            <p:ph idx="4" type="body"/>
          </p:nvPr>
        </p:nvSpPr>
        <p:spPr>
          <a:xfrm>
            <a:off x="5044082" y="4465835"/>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32" name="Google Shape;2632;g1f5d965ad35_0_2607"/>
          <p:cNvSpPr txBox="1"/>
          <p:nvPr>
            <p:ph idx="5" type="body"/>
          </p:nvPr>
        </p:nvSpPr>
        <p:spPr>
          <a:xfrm>
            <a:off x="5044082" y="38562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33" name="Google Shape;2633;g1f5d965ad35_0_2607"/>
          <p:cNvSpPr txBox="1"/>
          <p:nvPr>
            <p:ph idx="6" type="body"/>
          </p:nvPr>
        </p:nvSpPr>
        <p:spPr>
          <a:xfrm>
            <a:off x="5044082" y="32466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34" name="Google Shape;2634;g1f5d965ad35_0_2607"/>
          <p:cNvSpPr txBox="1"/>
          <p:nvPr>
            <p:ph idx="7" type="body"/>
          </p:nvPr>
        </p:nvSpPr>
        <p:spPr>
          <a:xfrm>
            <a:off x="5044082" y="20274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35" name="Google Shape;2635;g1f5d965ad35_0_2607"/>
          <p:cNvSpPr txBox="1"/>
          <p:nvPr>
            <p:ph idx="8" type="body"/>
          </p:nvPr>
        </p:nvSpPr>
        <p:spPr>
          <a:xfrm>
            <a:off x="5044082" y="14178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2636" name="Shape 2636"/>
        <p:cNvGrpSpPr/>
        <p:nvPr/>
      </p:nvGrpSpPr>
      <p:grpSpPr>
        <a:xfrm>
          <a:off x="0" y="0"/>
          <a:ext cx="0" cy="0"/>
          <a:chOff x="0" y="0"/>
          <a:chExt cx="0" cy="0"/>
        </a:xfrm>
      </p:grpSpPr>
      <p:pic>
        <p:nvPicPr>
          <p:cNvPr descr="Shape&#10;&#10;Description automatically generated with low confidence" id="2637" name="Google Shape;2637;g1f5d965ad35_0_265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638" name="Google Shape;2638;g1f5d965ad35_0_265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9" name="Google Shape;2639;g1f5d965ad35_0_265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flipH="1" rot="10800000">
              <a:off x="3133419" y="990104"/>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44" name="Google Shape;2644;g1f5d965ad35_0_2651"/>
            <p:cNvCxnSpPr>
              <a:stCxn id="2642" idx="6"/>
              <a:endCxn id="2645" idx="0"/>
            </p:cNvCxnSpPr>
            <p:nvPr/>
          </p:nvCxnSpPr>
          <p:spPr>
            <a:xfrm flipH="1" rot="10800000">
              <a:off x="3133419" y="2206304"/>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46" name="Google Shape;2646;g1f5d965ad35_0_2651"/>
            <p:cNvCxnSpPr>
              <a:stCxn id="2642" idx="6"/>
              <a:endCxn id="2647" idx="0"/>
            </p:cNvCxnSpPr>
            <p:nvPr/>
          </p:nvCxnSpPr>
          <p:spPr>
            <a:xfrm flipH="1" rot="10800000">
              <a:off x="3133419" y="2814404"/>
              <a:ext cx="818400" cy="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48" name="Google Shape;2648;g1f5d965ad35_0_2651"/>
            <p:cNvCxnSpPr>
              <a:stCxn id="2642" idx="6"/>
              <a:endCxn id="2649" idx="0"/>
            </p:cNvCxnSpPr>
            <p:nvPr/>
          </p:nvCxnSpPr>
          <p:spPr>
            <a:xfrm>
              <a:off x="3133419" y="2815304"/>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50" name="Google Shape;2650;g1f5d965ad35_0_2651"/>
            <p:cNvCxnSpPr>
              <a:stCxn id="2642" idx="6"/>
              <a:endCxn id="2651" idx="0"/>
            </p:cNvCxnSpPr>
            <p:nvPr/>
          </p:nvCxnSpPr>
          <p:spPr>
            <a:xfrm>
              <a:off x="3133419" y="2815304"/>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52" name="Google Shape;2652;g1f5d965ad35_0_2651"/>
            <p:cNvCxnSpPr>
              <a:stCxn id="2642" idx="6"/>
              <a:endCxn id="2653" idx="0"/>
            </p:cNvCxnSpPr>
            <p:nvPr/>
          </p:nvCxnSpPr>
          <p:spPr>
            <a:xfrm>
              <a:off x="3133419" y="2815303"/>
              <a:ext cx="818400" cy="6075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2654" name="Google Shape;2654;g1f5d965ad35_0_2651"/>
            <p:cNvCxnSpPr>
              <a:stCxn id="2642" idx="6"/>
              <a:endCxn id="2655" idx="0"/>
            </p:cNvCxnSpPr>
            <p:nvPr/>
          </p:nvCxnSpPr>
          <p:spPr>
            <a:xfrm flipH="1" rot="10800000">
              <a:off x="3133419" y="1597904"/>
              <a:ext cx="818400" cy="12174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72" name="Google Shape;2672;g1f5d965ad35_0_2651"/>
          <p:cNvSpPr txBox="1"/>
          <p:nvPr>
            <p:ph idx="1" type="body"/>
          </p:nvPr>
        </p:nvSpPr>
        <p:spPr>
          <a:xfrm>
            <a:off x="1345189" y="265421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73" name="Google Shape;2673;g1f5d965ad35_0_2651"/>
          <p:cNvSpPr txBox="1"/>
          <p:nvPr>
            <p:ph idx="2" type="body"/>
          </p:nvPr>
        </p:nvSpPr>
        <p:spPr>
          <a:xfrm>
            <a:off x="5044082" y="26370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74" name="Google Shape;2674;g1f5d965ad35_0_2651"/>
          <p:cNvSpPr txBox="1"/>
          <p:nvPr>
            <p:ph idx="3" type="body"/>
          </p:nvPr>
        </p:nvSpPr>
        <p:spPr>
          <a:xfrm>
            <a:off x="5044082" y="8082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75" name="Google Shape;2675;g1f5d965ad35_0_2651"/>
          <p:cNvSpPr txBox="1"/>
          <p:nvPr>
            <p:ph idx="4" type="body"/>
          </p:nvPr>
        </p:nvSpPr>
        <p:spPr>
          <a:xfrm>
            <a:off x="5044082" y="4465835"/>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76" name="Google Shape;2676;g1f5d965ad35_0_2651"/>
          <p:cNvSpPr txBox="1"/>
          <p:nvPr>
            <p:ph idx="5" type="body"/>
          </p:nvPr>
        </p:nvSpPr>
        <p:spPr>
          <a:xfrm>
            <a:off x="5044082" y="38562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77" name="Google Shape;2677;g1f5d965ad35_0_2651"/>
          <p:cNvSpPr txBox="1"/>
          <p:nvPr>
            <p:ph idx="6" type="body"/>
          </p:nvPr>
        </p:nvSpPr>
        <p:spPr>
          <a:xfrm>
            <a:off x="5044082" y="32466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78" name="Google Shape;2678;g1f5d965ad35_0_2651"/>
          <p:cNvSpPr txBox="1"/>
          <p:nvPr>
            <p:ph idx="7" type="body"/>
          </p:nvPr>
        </p:nvSpPr>
        <p:spPr>
          <a:xfrm>
            <a:off x="5044082" y="20274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679" name="Google Shape;2679;g1f5d965ad35_0_2651"/>
          <p:cNvSpPr txBox="1"/>
          <p:nvPr>
            <p:ph idx="8" type="body"/>
          </p:nvPr>
        </p:nvSpPr>
        <p:spPr>
          <a:xfrm>
            <a:off x="5044082" y="1417836"/>
            <a:ext cx="3070200" cy="3588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47" name="Shape 147"/>
        <p:cNvGrpSpPr/>
        <p:nvPr/>
      </p:nvGrpSpPr>
      <p:grpSpPr>
        <a:xfrm>
          <a:off x="0" y="0"/>
          <a:ext cx="0" cy="0"/>
          <a:chOff x="0" y="0"/>
          <a:chExt cx="0" cy="0"/>
        </a:xfrm>
      </p:grpSpPr>
      <p:pic>
        <p:nvPicPr>
          <p:cNvPr descr="Shape&#10;&#10;Description automatically generated with low confidence" id="148" name="Google Shape;148;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9" name="Google Shape;149;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2" name="Google Shape;152;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53" name="Google Shape;153;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54" name="Google Shape;154;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2680"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2682" name="Google Shape;2682;g1f5d965ad35_0_269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683" name="Google Shape;2683;g1f5d965ad35_0_269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4" name="Google Shape;2684;g1f5d965ad35_0_269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flipH="1" rot="10800000">
              <a:off x="2484500" y="969338"/>
              <a:ext cx="935700" cy="18564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689" name="Google Shape;2689;g1f5d965ad35_0_2695"/>
            <p:cNvCxnSpPr>
              <a:stCxn id="2687" idx="6"/>
              <a:endCxn id="2690" idx="2"/>
            </p:cNvCxnSpPr>
            <p:nvPr/>
          </p:nvCxnSpPr>
          <p:spPr>
            <a:xfrm flipH="1" rot="10800000">
              <a:off x="2484500" y="1588238"/>
              <a:ext cx="935700" cy="12375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691" name="Google Shape;2691;g1f5d965ad35_0_2695"/>
            <p:cNvCxnSpPr>
              <a:stCxn id="2687" idx="6"/>
              <a:endCxn id="2692" idx="2"/>
            </p:cNvCxnSpPr>
            <p:nvPr/>
          </p:nvCxnSpPr>
          <p:spPr>
            <a:xfrm flipH="1" rot="10800000">
              <a:off x="2484500" y="2206838"/>
              <a:ext cx="935700" cy="6189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693" name="Google Shape;2693;g1f5d965ad35_0_2695"/>
            <p:cNvCxnSpPr>
              <a:stCxn id="2687" idx="6"/>
              <a:endCxn id="2694" idx="2"/>
            </p:cNvCxnSpPr>
            <p:nvPr/>
          </p:nvCxnSpPr>
          <p:spPr>
            <a:xfrm>
              <a:off x="2484500" y="2825738"/>
              <a:ext cx="935700" cy="18567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695" name="Google Shape;2695;g1f5d965ad35_0_2695"/>
            <p:cNvCxnSpPr>
              <a:stCxn id="2687" idx="6"/>
              <a:endCxn id="2696" idx="2"/>
            </p:cNvCxnSpPr>
            <p:nvPr/>
          </p:nvCxnSpPr>
          <p:spPr>
            <a:xfrm>
              <a:off x="2484500" y="2825738"/>
              <a:ext cx="935700" cy="12375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697" name="Google Shape;2697;g1f5d965ad35_0_2695"/>
            <p:cNvCxnSpPr>
              <a:stCxn id="2687" idx="6"/>
              <a:endCxn id="2698" idx="2"/>
            </p:cNvCxnSpPr>
            <p:nvPr/>
          </p:nvCxnSpPr>
          <p:spPr>
            <a:xfrm>
              <a:off x="2484500" y="2825738"/>
              <a:ext cx="935700" cy="6192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699" name="Google Shape;2699;g1f5d965ad35_0_2695"/>
            <p:cNvCxnSpPr>
              <a:endCxn id="2700" idx="2"/>
            </p:cNvCxnSpPr>
            <p:nvPr/>
          </p:nvCxnSpPr>
          <p:spPr>
            <a:xfrm>
              <a:off x="2484344" y="2825833"/>
              <a:ext cx="936000" cy="0"/>
            </a:xfrm>
            <a:prstGeom prst="straightConnector1">
              <a:avLst/>
            </a:prstGeom>
            <a:noFill/>
            <a:ln cap="flat" cmpd="sng" w="12700">
              <a:solidFill>
                <a:srgbClr val="D8D8D8"/>
              </a:solidFill>
              <a:prstDash val="solid"/>
              <a:round/>
              <a:headEnd len="sm" w="sm" type="none"/>
              <a:tailEnd len="sm" w="sm" type="none"/>
            </a:ln>
          </p:spPr>
        </p:cxnSp>
        <p:sp>
          <p:nvSpPr>
            <p:cNvPr id="2687" name="Google Shape;2687;g1f5d965ad35_0_2695"/>
            <p:cNvSpPr/>
            <p:nvPr/>
          </p:nvSpPr>
          <p:spPr>
            <a:xfrm>
              <a:off x="520700" y="1843088"/>
              <a:ext cx="1963800" cy="1965300"/>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2716" name="Google Shape;2716;g1f5d965ad35_0_2695"/>
          <p:cNvSpPr txBox="1"/>
          <p:nvPr>
            <p:ph idx="1" type="body"/>
          </p:nvPr>
        </p:nvSpPr>
        <p:spPr>
          <a:xfrm>
            <a:off x="840506" y="266571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17" name="Google Shape;2717;g1f5d965ad35_0_2695"/>
          <p:cNvSpPr txBox="1"/>
          <p:nvPr>
            <p:ph idx="2" type="body"/>
          </p:nvPr>
        </p:nvSpPr>
        <p:spPr>
          <a:xfrm>
            <a:off x="4414166" y="142795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18" name="Google Shape;2718;g1f5d965ad35_0_2695"/>
          <p:cNvSpPr txBox="1"/>
          <p:nvPr>
            <p:ph idx="3" type="body"/>
          </p:nvPr>
        </p:nvSpPr>
        <p:spPr>
          <a:xfrm>
            <a:off x="4414166" y="266567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19" name="Google Shape;2719;g1f5d965ad35_0_2695"/>
          <p:cNvSpPr txBox="1"/>
          <p:nvPr>
            <p:ph idx="4" type="body"/>
          </p:nvPr>
        </p:nvSpPr>
        <p:spPr>
          <a:xfrm>
            <a:off x="4414166" y="39033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0" name="Google Shape;2720;g1f5d965ad35_0_2695"/>
          <p:cNvSpPr txBox="1"/>
          <p:nvPr>
            <p:ph idx="5" type="body"/>
          </p:nvPr>
        </p:nvSpPr>
        <p:spPr>
          <a:xfrm>
            <a:off x="4414166" y="8090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1" name="Google Shape;2721;g1f5d965ad35_0_2695"/>
          <p:cNvSpPr txBox="1"/>
          <p:nvPr>
            <p:ph idx="6" type="body"/>
          </p:nvPr>
        </p:nvSpPr>
        <p:spPr>
          <a:xfrm>
            <a:off x="4414166" y="204681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2" name="Google Shape;2722;g1f5d965ad35_0_2695"/>
          <p:cNvSpPr txBox="1"/>
          <p:nvPr>
            <p:ph idx="7" type="body"/>
          </p:nvPr>
        </p:nvSpPr>
        <p:spPr>
          <a:xfrm>
            <a:off x="4414166" y="328453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3" name="Google Shape;2723;g1f5d965ad35_0_2695"/>
          <p:cNvSpPr txBox="1"/>
          <p:nvPr>
            <p:ph idx="8" type="body"/>
          </p:nvPr>
        </p:nvSpPr>
        <p:spPr>
          <a:xfrm>
            <a:off x="4414166" y="4522260"/>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2724"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2726" name="Google Shape;2726;g1f5d965ad35_0_273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727" name="Google Shape;2727;g1f5d965ad35_0_273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8" name="Google Shape;2728;g1f5d965ad35_0_273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flipH="1" rot="10800000">
              <a:off x="2484500" y="969338"/>
              <a:ext cx="935700" cy="18564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33" name="Google Shape;2733;g1f5d965ad35_0_2739"/>
            <p:cNvCxnSpPr>
              <a:stCxn id="2731" idx="6"/>
              <a:endCxn id="2734" idx="2"/>
            </p:cNvCxnSpPr>
            <p:nvPr/>
          </p:nvCxnSpPr>
          <p:spPr>
            <a:xfrm flipH="1" rot="10800000">
              <a:off x="2484500" y="1588238"/>
              <a:ext cx="935700" cy="12375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35" name="Google Shape;2735;g1f5d965ad35_0_2739"/>
            <p:cNvCxnSpPr>
              <a:stCxn id="2731" idx="6"/>
              <a:endCxn id="2736" idx="2"/>
            </p:cNvCxnSpPr>
            <p:nvPr/>
          </p:nvCxnSpPr>
          <p:spPr>
            <a:xfrm flipH="1" rot="10800000">
              <a:off x="2484500" y="2206838"/>
              <a:ext cx="935700" cy="6189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37" name="Google Shape;2737;g1f5d965ad35_0_2739"/>
            <p:cNvCxnSpPr>
              <a:stCxn id="2731" idx="6"/>
              <a:endCxn id="2738" idx="2"/>
            </p:cNvCxnSpPr>
            <p:nvPr/>
          </p:nvCxnSpPr>
          <p:spPr>
            <a:xfrm>
              <a:off x="2484500" y="2825738"/>
              <a:ext cx="935700" cy="18567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39" name="Google Shape;2739;g1f5d965ad35_0_2739"/>
            <p:cNvCxnSpPr>
              <a:stCxn id="2731" idx="6"/>
              <a:endCxn id="2740" idx="2"/>
            </p:cNvCxnSpPr>
            <p:nvPr/>
          </p:nvCxnSpPr>
          <p:spPr>
            <a:xfrm>
              <a:off x="2484500" y="2825738"/>
              <a:ext cx="935700" cy="12375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41" name="Google Shape;2741;g1f5d965ad35_0_2739"/>
            <p:cNvCxnSpPr>
              <a:stCxn id="2731" idx="6"/>
              <a:endCxn id="2742" idx="2"/>
            </p:cNvCxnSpPr>
            <p:nvPr/>
          </p:nvCxnSpPr>
          <p:spPr>
            <a:xfrm>
              <a:off x="2484500" y="2825738"/>
              <a:ext cx="935700" cy="6192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43" name="Google Shape;2743;g1f5d965ad35_0_2739"/>
            <p:cNvCxnSpPr>
              <a:endCxn id="2744" idx="2"/>
            </p:cNvCxnSpPr>
            <p:nvPr/>
          </p:nvCxnSpPr>
          <p:spPr>
            <a:xfrm>
              <a:off x="2484344" y="2825833"/>
              <a:ext cx="936000" cy="0"/>
            </a:xfrm>
            <a:prstGeom prst="straightConnector1">
              <a:avLst/>
            </a:prstGeom>
            <a:noFill/>
            <a:ln cap="flat" cmpd="sng" w="12700">
              <a:solidFill>
                <a:srgbClr val="D8D8D8"/>
              </a:solidFill>
              <a:prstDash val="solid"/>
              <a:round/>
              <a:headEnd len="sm" w="sm" type="none"/>
              <a:tailEnd len="sm" w="sm" type="none"/>
            </a:ln>
          </p:spPr>
        </p:cxnSp>
        <p:sp>
          <p:nvSpPr>
            <p:cNvPr id="2731" name="Google Shape;2731;g1f5d965ad35_0_2739"/>
            <p:cNvSpPr/>
            <p:nvPr/>
          </p:nvSpPr>
          <p:spPr>
            <a:xfrm>
              <a:off x="520700" y="1843088"/>
              <a:ext cx="1963800" cy="1965300"/>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2760" name="Google Shape;2760;g1f5d965ad35_0_2739"/>
          <p:cNvSpPr txBox="1"/>
          <p:nvPr>
            <p:ph idx="1" type="body"/>
          </p:nvPr>
        </p:nvSpPr>
        <p:spPr>
          <a:xfrm>
            <a:off x="840506" y="266571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1" name="Google Shape;2761;g1f5d965ad35_0_2739"/>
          <p:cNvSpPr txBox="1"/>
          <p:nvPr>
            <p:ph idx="2" type="body"/>
          </p:nvPr>
        </p:nvSpPr>
        <p:spPr>
          <a:xfrm>
            <a:off x="4414166" y="142795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2" name="Google Shape;2762;g1f5d965ad35_0_2739"/>
          <p:cNvSpPr txBox="1"/>
          <p:nvPr>
            <p:ph idx="3" type="body"/>
          </p:nvPr>
        </p:nvSpPr>
        <p:spPr>
          <a:xfrm>
            <a:off x="4414166" y="266567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3" name="Google Shape;2763;g1f5d965ad35_0_2739"/>
          <p:cNvSpPr txBox="1"/>
          <p:nvPr>
            <p:ph idx="4" type="body"/>
          </p:nvPr>
        </p:nvSpPr>
        <p:spPr>
          <a:xfrm>
            <a:off x="4414166" y="39033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4" name="Google Shape;2764;g1f5d965ad35_0_2739"/>
          <p:cNvSpPr txBox="1"/>
          <p:nvPr>
            <p:ph idx="5" type="body"/>
          </p:nvPr>
        </p:nvSpPr>
        <p:spPr>
          <a:xfrm>
            <a:off x="4414166" y="8090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5" name="Google Shape;2765;g1f5d965ad35_0_2739"/>
          <p:cNvSpPr txBox="1"/>
          <p:nvPr>
            <p:ph idx="6" type="body"/>
          </p:nvPr>
        </p:nvSpPr>
        <p:spPr>
          <a:xfrm>
            <a:off x="4414166" y="204681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6" name="Google Shape;2766;g1f5d965ad35_0_2739"/>
          <p:cNvSpPr txBox="1"/>
          <p:nvPr>
            <p:ph idx="7" type="body"/>
          </p:nvPr>
        </p:nvSpPr>
        <p:spPr>
          <a:xfrm>
            <a:off x="4414166" y="328453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7" name="Google Shape;2767;g1f5d965ad35_0_2739"/>
          <p:cNvSpPr txBox="1"/>
          <p:nvPr>
            <p:ph idx="8" type="body"/>
          </p:nvPr>
        </p:nvSpPr>
        <p:spPr>
          <a:xfrm>
            <a:off x="4414166" y="4522260"/>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2768"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2770" name="Google Shape;2770;g1f5d965ad35_0_278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771" name="Google Shape;2771;g1f5d965ad35_0_278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72" name="Google Shape;2772;g1f5d965ad35_0_278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flipH="1" rot="10800000">
              <a:off x="2484500" y="969338"/>
              <a:ext cx="935700" cy="18564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77" name="Google Shape;2777;g1f5d965ad35_0_2783"/>
            <p:cNvCxnSpPr>
              <a:stCxn id="2775" idx="6"/>
              <a:endCxn id="2778" idx="2"/>
            </p:cNvCxnSpPr>
            <p:nvPr/>
          </p:nvCxnSpPr>
          <p:spPr>
            <a:xfrm flipH="1" rot="10800000">
              <a:off x="2484500" y="1588238"/>
              <a:ext cx="935700" cy="12375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79" name="Google Shape;2779;g1f5d965ad35_0_2783"/>
            <p:cNvCxnSpPr>
              <a:stCxn id="2775" idx="6"/>
              <a:endCxn id="2780" idx="2"/>
            </p:cNvCxnSpPr>
            <p:nvPr/>
          </p:nvCxnSpPr>
          <p:spPr>
            <a:xfrm flipH="1" rot="10800000">
              <a:off x="2484500" y="2206838"/>
              <a:ext cx="935700" cy="6189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81" name="Google Shape;2781;g1f5d965ad35_0_2783"/>
            <p:cNvCxnSpPr>
              <a:stCxn id="2775" idx="6"/>
              <a:endCxn id="2782" idx="2"/>
            </p:cNvCxnSpPr>
            <p:nvPr/>
          </p:nvCxnSpPr>
          <p:spPr>
            <a:xfrm>
              <a:off x="2484500" y="2825738"/>
              <a:ext cx="935700" cy="18567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83" name="Google Shape;2783;g1f5d965ad35_0_2783"/>
            <p:cNvCxnSpPr>
              <a:stCxn id="2775" idx="6"/>
              <a:endCxn id="2784" idx="2"/>
            </p:cNvCxnSpPr>
            <p:nvPr/>
          </p:nvCxnSpPr>
          <p:spPr>
            <a:xfrm>
              <a:off x="2484500" y="2825738"/>
              <a:ext cx="935700" cy="12375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85" name="Google Shape;2785;g1f5d965ad35_0_2783"/>
            <p:cNvCxnSpPr>
              <a:stCxn id="2775" idx="6"/>
              <a:endCxn id="2786" idx="2"/>
            </p:cNvCxnSpPr>
            <p:nvPr/>
          </p:nvCxnSpPr>
          <p:spPr>
            <a:xfrm>
              <a:off x="2484500" y="2825738"/>
              <a:ext cx="935700" cy="619200"/>
            </a:xfrm>
            <a:prstGeom prst="bentConnector3">
              <a:avLst>
                <a:gd fmla="val 29127" name="adj1"/>
              </a:avLst>
            </a:prstGeom>
            <a:noFill/>
            <a:ln cap="flat" cmpd="sng" w="12700">
              <a:solidFill>
                <a:srgbClr val="D8D8D8"/>
              </a:solidFill>
              <a:prstDash val="solid"/>
              <a:round/>
              <a:headEnd len="sm" w="sm" type="none"/>
              <a:tailEnd len="sm" w="sm" type="none"/>
            </a:ln>
          </p:spPr>
        </p:cxnSp>
        <p:cxnSp>
          <p:nvCxnSpPr>
            <p:cNvPr id="2787" name="Google Shape;2787;g1f5d965ad35_0_2783"/>
            <p:cNvCxnSpPr>
              <a:endCxn id="2788" idx="2"/>
            </p:cNvCxnSpPr>
            <p:nvPr/>
          </p:nvCxnSpPr>
          <p:spPr>
            <a:xfrm>
              <a:off x="2484344" y="2825833"/>
              <a:ext cx="936000" cy="0"/>
            </a:xfrm>
            <a:prstGeom prst="straightConnector1">
              <a:avLst/>
            </a:prstGeom>
            <a:noFill/>
            <a:ln cap="flat" cmpd="sng" w="12700">
              <a:solidFill>
                <a:srgbClr val="D8D8D8"/>
              </a:solidFill>
              <a:prstDash val="solid"/>
              <a:round/>
              <a:headEnd len="sm" w="sm" type="none"/>
              <a:tailEnd len="sm" w="sm" type="none"/>
            </a:ln>
          </p:spPr>
        </p:cxnSp>
        <p:sp>
          <p:nvSpPr>
            <p:cNvPr id="2775" name="Google Shape;2775;g1f5d965ad35_0_2783"/>
            <p:cNvSpPr/>
            <p:nvPr/>
          </p:nvSpPr>
          <p:spPr>
            <a:xfrm>
              <a:off x="520700" y="1843088"/>
              <a:ext cx="1963800" cy="1965300"/>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2804" name="Google Shape;2804;g1f5d965ad35_0_2783"/>
          <p:cNvSpPr txBox="1"/>
          <p:nvPr>
            <p:ph idx="1" type="body"/>
          </p:nvPr>
        </p:nvSpPr>
        <p:spPr>
          <a:xfrm>
            <a:off x="840506" y="266571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5" name="Google Shape;2805;g1f5d965ad35_0_2783"/>
          <p:cNvSpPr txBox="1"/>
          <p:nvPr>
            <p:ph idx="2" type="body"/>
          </p:nvPr>
        </p:nvSpPr>
        <p:spPr>
          <a:xfrm>
            <a:off x="4414166" y="142795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6" name="Google Shape;2806;g1f5d965ad35_0_2783"/>
          <p:cNvSpPr txBox="1"/>
          <p:nvPr>
            <p:ph idx="3" type="body"/>
          </p:nvPr>
        </p:nvSpPr>
        <p:spPr>
          <a:xfrm>
            <a:off x="4414166" y="266567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7" name="Google Shape;2807;g1f5d965ad35_0_2783"/>
          <p:cNvSpPr txBox="1"/>
          <p:nvPr>
            <p:ph idx="4" type="body"/>
          </p:nvPr>
        </p:nvSpPr>
        <p:spPr>
          <a:xfrm>
            <a:off x="4414166" y="39033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8" name="Google Shape;2808;g1f5d965ad35_0_2783"/>
          <p:cNvSpPr txBox="1"/>
          <p:nvPr>
            <p:ph idx="5" type="body"/>
          </p:nvPr>
        </p:nvSpPr>
        <p:spPr>
          <a:xfrm>
            <a:off x="4414166" y="8090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9" name="Google Shape;2809;g1f5d965ad35_0_2783"/>
          <p:cNvSpPr txBox="1"/>
          <p:nvPr>
            <p:ph idx="6" type="body"/>
          </p:nvPr>
        </p:nvSpPr>
        <p:spPr>
          <a:xfrm>
            <a:off x="4414166" y="204681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0" name="Google Shape;2810;g1f5d965ad35_0_2783"/>
          <p:cNvSpPr txBox="1"/>
          <p:nvPr>
            <p:ph idx="7" type="body"/>
          </p:nvPr>
        </p:nvSpPr>
        <p:spPr>
          <a:xfrm>
            <a:off x="4414166" y="328453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1" name="Google Shape;2811;g1f5d965ad35_0_2783"/>
          <p:cNvSpPr txBox="1"/>
          <p:nvPr>
            <p:ph idx="8" type="body"/>
          </p:nvPr>
        </p:nvSpPr>
        <p:spPr>
          <a:xfrm>
            <a:off x="4414166" y="4522260"/>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2812" name="Shape 2812"/>
        <p:cNvGrpSpPr/>
        <p:nvPr/>
      </p:nvGrpSpPr>
      <p:grpSpPr>
        <a:xfrm>
          <a:off x="0" y="0"/>
          <a:ext cx="0" cy="0"/>
          <a:chOff x="0" y="0"/>
          <a:chExt cx="0" cy="0"/>
        </a:xfrm>
      </p:grpSpPr>
      <p:pic>
        <p:nvPicPr>
          <p:cNvPr descr="Shape&#10;&#10;Description automatically generated with low confidence" id="2813" name="Google Shape;2813;g1f5d965ad35_0_282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814" name="Google Shape;2814;g1f5d965ad35_0_282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5" name="Google Shape;2815;g1f5d965ad35_0_282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flipH="1" rot="10800000">
              <a:off x="2484500" y="969038"/>
              <a:ext cx="890400" cy="18567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20" name="Google Shape;2820;g1f5d965ad35_0_2827"/>
            <p:cNvCxnSpPr>
              <a:stCxn id="2818" idx="6"/>
              <a:endCxn id="2821" idx="2"/>
            </p:cNvCxnSpPr>
            <p:nvPr/>
          </p:nvCxnSpPr>
          <p:spPr>
            <a:xfrm flipH="1" rot="10800000">
              <a:off x="2484500" y="1588238"/>
              <a:ext cx="890400" cy="12375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22" name="Google Shape;2822;g1f5d965ad35_0_2827"/>
            <p:cNvCxnSpPr>
              <a:stCxn id="2818" idx="6"/>
              <a:endCxn id="2823" idx="2"/>
            </p:cNvCxnSpPr>
            <p:nvPr/>
          </p:nvCxnSpPr>
          <p:spPr>
            <a:xfrm flipH="1" rot="10800000">
              <a:off x="2484500" y="2206538"/>
              <a:ext cx="890400" cy="6192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24" name="Google Shape;2824;g1f5d965ad35_0_2827"/>
            <p:cNvCxnSpPr>
              <a:stCxn id="2818" idx="6"/>
              <a:endCxn id="2825" idx="2"/>
            </p:cNvCxnSpPr>
            <p:nvPr/>
          </p:nvCxnSpPr>
          <p:spPr>
            <a:xfrm>
              <a:off x="2484500" y="2825738"/>
              <a:ext cx="890400" cy="18567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26" name="Google Shape;2826;g1f5d965ad35_0_2827"/>
            <p:cNvCxnSpPr>
              <a:stCxn id="2818" idx="6"/>
              <a:endCxn id="2827" idx="2"/>
            </p:cNvCxnSpPr>
            <p:nvPr/>
          </p:nvCxnSpPr>
          <p:spPr>
            <a:xfrm>
              <a:off x="2484500" y="2825738"/>
              <a:ext cx="890400" cy="12375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28" name="Google Shape;2828;g1f5d965ad35_0_2827"/>
            <p:cNvCxnSpPr>
              <a:stCxn id="2818" idx="6"/>
              <a:endCxn id="2829" idx="2"/>
            </p:cNvCxnSpPr>
            <p:nvPr/>
          </p:nvCxnSpPr>
          <p:spPr>
            <a:xfrm>
              <a:off x="2484500" y="2825738"/>
              <a:ext cx="890400" cy="6192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30" name="Google Shape;2830;g1f5d965ad35_0_2827"/>
            <p:cNvCxnSpPr>
              <a:endCxn id="2831" idx="2"/>
            </p:cNvCxnSpPr>
            <p:nvPr/>
          </p:nvCxnSpPr>
          <p:spPr>
            <a:xfrm>
              <a:off x="2484325" y="2825763"/>
              <a:ext cx="890700" cy="0"/>
            </a:xfrm>
            <a:prstGeom prst="straightConnector1">
              <a:avLst/>
            </a:prstGeom>
            <a:noFill/>
            <a:ln cap="flat" cmpd="sng" w="12700">
              <a:solidFill>
                <a:srgbClr val="D8D8D8"/>
              </a:solidFill>
              <a:prstDash val="solid"/>
              <a:round/>
              <a:headEnd len="sm" w="sm" type="none"/>
              <a:tailEnd len="sm" w="sm" type="none"/>
            </a:ln>
          </p:spPr>
        </p:cxnSp>
        <p:sp>
          <p:nvSpPr>
            <p:cNvPr id="2818" name="Google Shape;2818;g1f5d965ad35_0_2827"/>
            <p:cNvSpPr/>
            <p:nvPr/>
          </p:nvSpPr>
          <p:spPr>
            <a:xfrm>
              <a:off x="520700" y="1843088"/>
              <a:ext cx="1963800" cy="1965300"/>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2832" name="Google Shape;2832;g1f5d965ad35_0_2827"/>
          <p:cNvSpPr txBox="1"/>
          <p:nvPr>
            <p:ph idx="1" type="body"/>
          </p:nvPr>
        </p:nvSpPr>
        <p:spPr>
          <a:xfrm>
            <a:off x="1185201" y="265805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3" name="Google Shape;2833;g1f5d965ad35_0_2827"/>
          <p:cNvSpPr txBox="1"/>
          <p:nvPr>
            <p:ph idx="2" type="body"/>
          </p:nvPr>
        </p:nvSpPr>
        <p:spPr>
          <a:xfrm>
            <a:off x="4227733" y="142795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4" name="Google Shape;2834;g1f5d965ad35_0_2827"/>
          <p:cNvSpPr txBox="1"/>
          <p:nvPr>
            <p:ph idx="3" type="body"/>
          </p:nvPr>
        </p:nvSpPr>
        <p:spPr>
          <a:xfrm>
            <a:off x="4227733" y="266567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5" name="Google Shape;2835;g1f5d965ad35_0_2827"/>
          <p:cNvSpPr txBox="1"/>
          <p:nvPr>
            <p:ph idx="4" type="body"/>
          </p:nvPr>
        </p:nvSpPr>
        <p:spPr>
          <a:xfrm>
            <a:off x="4227733" y="39033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6" name="Google Shape;2836;g1f5d965ad35_0_2827"/>
          <p:cNvSpPr txBox="1"/>
          <p:nvPr>
            <p:ph idx="5" type="body"/>
          </p:nvPr>
        </p:nvSpPr>
        <p:spPr>
          <a:xfrm>
            <a:off x="4227733" y="8090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7" name="Google Shape;2837;g1f5d965ad35_0_2827"/>
          <p:cNvSpPr txBox="1"/>
          <p:nvPr>
            <p:ph idx="6" type="body"/>
          </p:nvPr>
        </p:nvSpPr>
        <p:spPr>
          <a:xfrm>
            <a:off x="4227733" y="204681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8" name="Google Shape;2838;g1f5d965ad35_0_2827"/>
          <p:cNvSpPr txBox="1"/>
          <p:nvPr>
            <p:ph idx="7" type="body"/>
          </p:nvPr>
        </p:nvSpPr>
        <p:spPr>
          <a:xfrm>
            <a:off x="4227733" y="328453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9" name="Google Shape;2839;g1f5d965ad35_0_2827"/>
          <p:cNvSpPr txBox="1"/>
          <p:nvPr>
            <p:ph idx="8" type="body"/>
          </p:nvPr>
        </p:nvSpPr>
        <p:spPr>
          <a:xfrm>
            <a:off x="4227733" y="4522260"/>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2840" name="Shape 2840"/>
        <p:cNvGrpSpPr/>
        <p:nvPr/>
      </p:nvGrpSpPr>
      <p:grpSpPr>
        <a:xfrm>
          <a:off x="0" y="0"/>
          <a:ext cx="0" cy="0"/>
          <a:chOff x="0" y="0"/>
          <a:chExt cx="0" cy="0"/>
        </a:xfrm>
      </p:grpSpPr>
      <p:pic>
        <p:nvPicPr>
          <p:cNvPr descr="Shape&#10;&#10;Description automatically generated with low confidence" id="2841" name="Google Shape;2841;g1f5d965ad35_0_285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842" name="Google Shape;2842;g1f5d965ad35_0_285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43" name="Google Shape;2843;g1f5d965ad35_0_285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flipH="1" rot="10800000">
              <a:off x="2484500" y="969038"/>
              <a:ext cx="890400" cy="18567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48" name="Google Shape;2848;g1f5d965ad35_0_2855"/>
            <p:cNvCxnSpPr>
              <a:stCxn id="2846" idx="6"/>
              <a:endCxn id="2849" idx="2"/>
            </p:cNvCxnSpPr>
            <p:nvPr/>
          </p:nvCxnSpPr>
          <p:spPr>
            <a:xfrm flipH="1" rot="10800000">
              <a:off x="2484500" y="1588238"/>
              <a:ext cx="890400" cy="12375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50" name="Google Shape;2850;g1f5d965ad35_0_2855"/>
            <p:cNvCxnSpPr>
              <a:stCxn id="2846" idx="6"/>
              <a:endCxn id="2851" idx="2"/>
            </p:cNvCxnSpPr>
            <p:nvPr/>
          </p:nvCxnSpPr>
          <p:spPr>
            <a:xfrm flipH="1" rot="10800000">
              <a:off x="2484500" y="2206538"/>
              <a:ext cx="890400" cy="6192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52" name="Google Shape;2852;g1f5d965ad35_0_2855"/>
            <p:cNvCxnSpPr>
              <a:stCxn id="2846" idx="6"/>
              <a:endCxn id="2853" idx="2"/>
            </p:cNvCxnSpPr>
            <p:nvPr/>
          </p:nvCxnSpPr>
          <p:spPr>
            <a:xfrm>
              <a:off x="2484500" y="2825738"/>
              <a:ext cx="890400" cy="18567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54" name="Google Shape;2854;g1f5d965ad35_0_2855"/>
            <p:cNvCxnSpPr>
              <a:stCxn id="2846" idx="6"/>
              <a:endCxn id="2855" idx="2"/>
            </p:cNvCxnSpPr>
            <p:nvPr/>
          </p:nvCxnSpPr>
          <p:spPr>
            <a:xfrm>
              <a:off x="2484500" y="2825738"/>
              <a:ext cx="890400" cy="12375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56" name="Google Shape;2856;g1f5d965ad35_0_2855"/>
            <p:cNvCxnSpPr>
              <a:stCxn id="2846" idx="6"/>
              <a:endCxn id="2857" idx="2"/>
            </p:cNvCxnSpPr>
            <p:nvPr/>
          </p:nvCxnSpPr>
          <p:spPr>
            <a:xfrm>
              <a:off x="2484500" y="2825738"/>
              <a:ext cx="890400" cy="6192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58" name="Google Shape;2858;g1f5d965ad35_0_2855"/>
            <p:cNvCxnSpPr>
              <a:endCxn id="2859" idx="2"/>
            </p:cNvCxnSpPr>
            <p:nvPr/>
          </p:nvCxnSpPr>
          <p:spPr>
            <a:xfrm>
              <a:off x="2484325" y="2825763"/>
              <a:ext cx="890700" cy="0"/>
            </a:xfrm>
            <a:prstGeom prst="straightConnector1">
              <a:avLst/>
            </a:prstGeom>
            <a:noFill/>
            <a:ln cap="flat" cmpd="sng" w="12700">
              <a:solidFill>
                <a:srgbClr val="D8D8D8"/>
              </a:solidFill>
              <a:prstDash val="solid"/>
              <a:round/>
              <a:headEnd len="sm" w="sm" type="none"/>
              <a:tailEnd len="sm" w="sm" type="none"/>
            </a:ln>
          </p:spPr>
        </p:cxnSp>
        <p:sp>
          <p:nvSpPr>
            <p:cNvPr id="2846" name="Google Shape;2846;g1f5d965ad35_0_2855"/>
            <p:cNvSpPr/>
            <p:nvPr/>
          </p:nvSpPr>
          <p:spPr>
            <a:xfrm>
              <a:off x="520700" y="1843088"/>
              <a:ext cx="1963800" cy="1965300"/>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2860" name="Google Shape;2860;g1f5d965ad35_0_2855"/>
          <p:cNvSpPr txBox="1"/>
          <p:nvPr>
            <p:ph idx="1" type="body"/>
          </p:nvPr>
        </p:nvSpPr>
        <p:spPr>
          <a:xfrm>
            <a:off x="1185201" y="265805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1" name="Google Shape;2861;g1f5d965ad35_0_2855"/>
          <p:cNvSpPr txBox="1"/>
          <p:nvPr>
            <p:ph idx="2" type="body"/>
          </p:nvPr>
        </p:nvSpPr>
        <p:spPr>
          <a:xfrm>
            <a:off x="4227733" y="142795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2" name="Google Shape;2862;g1f5d965ad35_0_2855"/>
          <p:cNvSpPr txBox="1"/>
          <p:nvPr>
            <p:ph idx="3" type="body"/>
          </p:nvPr>
        </p:nvSpPr>
        <p:spPr>
          <a:xfrm>
            <a:off x="4227733" y="266567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3" name="Google Shape;2863;g1f5d965ad35_0_2855"/>
          <p:cNvSpPr txBox="1"/>
          <p:nvPr>
            <p:ph idx="4" type="body"/>
          </p:nvPr>
        </p:nvSpPr>
        <p:spPr>
          <a:xfrm>
            <a:off x="4227733" y="39033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4" name="Google Shape;2864;g1f5d965ad35_0_2855"/>
          <p:cNvSpPr txBox="1"/>
          <p:nvPr>
            <p:ph idx="5" type="body"/>
          </p:nvPr>
        </p:nvSpPr>
        <p:spPr>
          <a:xfrm>
            <a:off x="4227733" y="8090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5" name="Google Shape;2865;g1f5d965ad35_0_2855"/>
          <p:cNvSpPr txBox="1"/>
          <p:nvPr>
            <p:ph idx="6" type="body"/>
          </p:nvPr>
        </p:nvSpPr>
        <p:spPr>
          <a:xfrm>
            <a:off x="4227733" y="204681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6" name="Google Shape;2866;g1f5d965ad35_0_2855"/>
          <p:cNvSpPr txBox="1"/>
          <p:nvPr>
            <p:ph idx="7" type="body"/>
          </p:nvPr>
        </p:nvSpPr>
        <p:spPr>
          <a:xfrm>
            <a:off x="4227733" y="328453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7" name="Google Shape;2867;g1f5d965ad35_0_2855"/>
          <p:cNvSpPr txBox="1"/>
          <p:nvPr>
            <p:ph idx="8" type="body"/>
          </p:nvPr>
        </p:nvSpPr>
        <p:spPr>
          <a:xfrm>
            <a:off x="4227733" y="4522260"/>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2868" name="Shape 2868"/>
        <p:cNvGrpSpPr/>
        <p:nvPr/>
      </p:nvGrpSpPr>
      <p:grpSpPr>
        <a:xfrm>
          <a:off x="0" y="0"/>
          <a:ext cx="0" cy="0"/>
          <a:chOff x="0" y="0"/>
          <a:chExt cx="0" cy="0"/>
        </a:xfrm>
      </p:grpSpPr>
      <p:pic>
        <p:nvPicPr>
          <p:cNvPr descr="Shape&#10;&#10;Description automatically generated with low confidence" id="2869" name="Google Shape;2869;g1f5d965ad35_0_288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870" name="Google Shape;2870;g1f5d965ad35_0_288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1" name="Google Shape;2871;g1f5d965ad35_0_288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flipH="1" rot="10800000">
              <a:off x="2484500" y="969038"/>
              <a:ext cx="890400" cy="18567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76" name="Google Shape;2876;g1f5d965ad35_0_2883"/>
            <p:cNvCxnSpPr>
              <a:stCxn id="2874" idx="6"/>
              <a:endCxn id="2877" idx="2"/>
            </p:cNvCxnSpPr>
            <p:nvPr/>
          </p:nvCxnSpPr>
          <p:spPr>
            <a:xfrm flipH="1" rot="10800000">
              <a:off x="2484500" y="1588238"/>
              <a:ext cx="890400" cy="12375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78" name="Google Shape;2878;g1f5d965ad35_0_2883"/>
            <p:cNvCxnSpPr>
              <a:stCxn id="2874" idx="6"/>
              <a:endCxn id="2879" idx="2"/>
            </p:cNvCxnSpPr>
            <p:nvPr/>
          </p:nvCxnSpPr>
          <p:spPr>
            <a:xfrm flipH="1" rot="10800000">
              <a:off x="2484500" y="2206538"/>
              <a:ext cx="890400" cy="6192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80" name="Google Shape;2880;g1f5d965ad35_0_2883"/>
            <p:cNvCxnSpPr>
              <a:stCxn id="2874" idx="6"/>
              <a:endCxn id="2881" idx="2"/>
            </p:cNvCxnSpPr>
            <p:nvPr/>
          </p:nvCxnSpPr>
          <p:spPr>
            <a:xfrm>
              <a:off x="2484500" y="2825738"/>
              <a:ext cx="890400" cy="18567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82" name="Google Shape;2882;g1f5d965ad35_0_2883"/>
            <p:cNvCxnSpPr>
              <a:stCxn id="2874" idx="6"/>
              <a:endCxn id="2883" idx="2"/>
            </p:cNvCxnSpPr>
            <p:nvPr/>
          </p:nvCxnSpPr>
          <p:spPr>
            <a:xfrm>
              <a:off x="2484500" y="2825738"/>
              <a:ext cx="890400" cy="12375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84" name="Google Shape;2884;g1f5d965ad35_0_2883"/>
            <p:cNvCxnSpPr>
              <a:stCxn id="2874" idx="6"/>
              <a:endCxn id="2885" idx="2"/>
            </p:cNvCxnSpPr>
            <p:nvPr/>
          </p:nvCxnSpPr>
          <p:spPr>
            <a:xfrm>
              <a:off x="2484500" y="2825738"/>
              <a:ext cx="890400" cy="619200"/>
            </a:xfrm>
            <a:prstGeom prst="bentConnector3">
              <a:avLst>
                <a:gd fmla="val -10648" name="adj1"/>
              </a:avLst>
            </a:prstGeom>
            <a:noFill/>
            <a:ln cap="flat" cmpd="sng" w="12700">
              <a:solidFill>
                <a:srgbClr val="D8D8D8"/>
              </a:solidFill>
              <a:prstDash val="solid"/>
              <a:round/>
              <a:headEnd len="sm" w="sm" type="none"/>
              <a:tailEnd len="sm" w="sm" type="none"/>
            </a:ln>
          </p:spPr>
        </p:cxnSp>
        <p:cxnSp>
          <p:nvCxnSpPr>
            <p:cNvPr id="2886" name="Google Shape;2886;g1f5d965ad35_0_2883"/>
            <p:cNvCxnSpPr>
              <a:endCxn id="2887" idx="2"/>
            </p:cNvCxnSpPr>
            <p:nvPr/>
          </p:nvCxnSpPr>
          <p:spPr>
            <a:xfrm>
              <a:off x="2484325" y="2825763"/>
              <a:ext cx="890700" cy="0"/>
            </a:xfrm>
            <a:prstGeom prst="straightConnector1">
              <a:avLst/>
            </a:prstGeom>
            <a:noFill/>
            <a:ln cap="flat" cmpd="sng" w="12700">
              <a:solidFill>
                <a:srgbClr val="D8D8D8"/>
              </a:solidFill>
              <a:prstDash val="solid"/>
              <a:round/>
              <a:headEnd len="sm" w="sm" type="none"/>
              <a:tailEnd len="sm" w="sm" type="none"/>
            </a:ln>
          </p:spPr>
        </p:cxnSp>
        <p:sp>
          <p:nvSpPr>
            <p:cNvPr id="2874" name="Google Shape;2874;g1f5d965ad35_0_2883"/>
            <p:cNvSpPr/>
            <p:nvPr/>
          </p:nvSpPr>
          <p:spPr>
            <a:xfrm>
              <a:off x="520700" y="1843088"/>
              <a:ext cx="1963800" cy="1965300"/>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2888" name="Google Shape;2888;g1f5d965ad35_0_2883"/>
          <p:cNvSpPr txBox="1"/>
          <p:nvPr>
            <p:ph idx="1" type="body"/>
          </p:nvPr>
        </p:nvSpPr>
        <p:spPr>
          <a:xfrm>
            <a:off x="1185201" y="265805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9" name="Google Shape;2889;g1f5d965ad35_0_2883"/>
          <p:cNvSpPr txBox="1"/>
          <p:nvPr>
            <p:ph idx="2" type="body"/>
          </p:nvPr>
        </p:nvSpPr>
        <p:spPr>
          <a:xfrm>
            <a:off x="4227733" y="142795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0" name="Google Shape;2890;g1f5d965ad35_0_2883"/>
          <p:cNvSpPr txBox="1"/>
          <p:nvPr>
            <p:ph idx="3" type="body"/>
          </p:nvPr>
        </p:nvSpPr>
        <p:spPr>
          <a:xfrm>
            <a:off x="4227733" y="266567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1" name="Google Shape;2891;g1f5d965ad35_0_2883"/>
          <p:cNvSpPr txBox="1"/>
          <p:nvPr>
            <p:ph idx="4" type="body"/>
          </p:nvPr>
        </p:nvSpPr>
        <p:spPr>
          <a:xfrm>
            <a:off x="4227733" y="39033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2" name="Google Shape;2892;g1f5d965ad35_0_2883"/>
          <p:cNvSpPr txBox="1"/>
          <p:nvPr>
            <p:ph idx="5" type="body"/>
          </p:nvPr>
        </p:nvSpPr>
        <p:spPr>
          <a:xfrm>
            <a:off x="4227733" y="80909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3" name="Google Shape;2893;g1f5d965ad35_0_2883"/>
          <p:cNvSpPr txBox="1"/>
          <p:nvPr>
            <p:ph idx="6" type="body"/>
          </p:nvPr>
        </p:nvSpPr>
        <p:spPr>
          <a:xfrm>
            <a:off x="4227733" y="204681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4" name="Google Shape;2894;g1f5d965ad35_0_2883"/>
          <p:cNvSpPr txBox="1"/>
          <p:nvPr>
            <p:ph idx="7" type="body"/>
          </p:nvPr>
        </p:nvSpPr>
        <p:spPr>
          <a:xfrm>
            <a:off x="4227733" y="3284538"/>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5" name="Google Shape;2895;g1f5d965ad35_0_2883"/>
          <p:cNvSpPr txBox="1"/>
          <p:nvPr>
            <p:ph idx="8" type="body"/>
          </p:nvPr>
        </p:nvSpPr>
        <p:spPr>
          <a:xfrm>
            <a:off x="4227733" y="4522260"/>
            <a:ext cx="42060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896" name="Shape 2896"/>
        <p:cNvGrpSpPr/>
        <p:nvPr/>
      </p:nvGrpSpPr>
      <p:grpSpPr>
        <a:xfrm>
          <a:off x="0" y="0"/>
          <a:ext cx="0" cy="0"/>
          <a:chOff x="0" y="0"/>
          <a:chExt cx="0" cy="0"/>
        </a:xfrm>
      </p:grpSpPr>
      <p:pic>
        <p:nvPicPr>
          <p:cNvPr descr="Shape&#10;&#10;Description automatically generated with low confidence" id="2897" name="Google Shape;2897;g1f5d965ad35_0_291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898" name="Google Shape;2898;g1f5d965ad35_0_291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9" name="Google Shape;2899;g1f5d965ad35_0_291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descr="Icon&#10;&#10;Description automatically generated" id="2901" name="Google Shape;2901;g1f5d965ad35_0_2911"/>
            <p:cNvPicPr preferRelativeResize="0"/>
            <p:nvPr/>
          </p:nvPicPr>
          <p:blipFill rotWithShape="1">
            <a:blip r:embed="rId3">
              <a:alphaModFix/>
            </a:blip>
            <a:srcRect b="0" l="0" r="0" t="0"/>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914" name="Google Shape;2914;g1f5d965ad35_0_29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5" name="Google Shape;2915;g1f5d965ad35_0_29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6" name="Google Shape;2916;g1f5d965ad35_0_29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7" name="Google Shape;2917;g1f5d965ad35_0_29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8" name="Google Shape;2918;g1f5d965ad35_0_29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9" name="Google Shape;2919;g1f5d965ad35_0_29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0" name="Google Shape;2920;g1f5d965ad35_0_29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1" name="Google Shape;2921;g1f5d965ad35_0_29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2" name="Google Shape;2922;g1f5d965ad35_0_29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2923" name="Shape 2923"/>
        <p:cNvGrpSpPr/>
        <p:nvPr/>
      </p:nvGrpSpPr>
      <p:grpSpPr>
        <a:xfrm>
          <a:off x="0" y="0"/>
          <a:ext cx="0" cy="0"/>
          <a:chOff x="0" y="0"/>
          <a:chExt cx="0" cy="0"/>
        </a:xfrm>
      </p:grpSpPr>
      <p:pic>
        <p:nvPicPr>
          <p:cNvPr descr="Shape&#10;&#10;Description automatically generated with low confidence" id="2924" name="Google Shape;2924;g1f5d965ad35_0_293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925" name="Google Shape;2925;g1f5d965ad35_0_293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6" name="Google Shape;2926;g1f5d965ad35_0_293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descr="A picture containing icon&#10;&#10;Description automatically generated" id="2928" name="Google Shape;2928;g1f5d965ad35_0_2938"/>
            <p:cNvSpPr/>
            <p:nvPr/>
          </p:nvSpPr>
          <p:spPr>
            <a:xfrm>
              <a:off x="1941529" y="1120931"/>
              <a:ext cx="5260800" cy="3388500"/>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g1f5d965ad35_0_2938"/>
            <p:cNvSpPr txBox="1"/>
            <p:nvPr/>
          </p:nvSpPr>
          <p:spPr>
            <a:xfrm>
              <a:off x="2881078" y="1323880"/>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2930" name="Google Shape;2930;g1f5d965ad35_0_2938"/>
            <p:cNvSpPr txBox="1"/>
            <p:nvPr/>
          </p:nvSpPr>
          <p:spPr>
            <a:xfrm>
              <a:off x="2121488" y="2164151"/>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2931" name="Google Shape;2931;g1f5d965ad35_0_2938"/>
            <p:cNvSpPr txBox="1"/>
            <p:nvPr/>
          </p:nvSpPr>
          <p:spPr>
            <a:xfrm>
              <a:off x="2121487" y="3109811"/>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2932" name="Google Shape;2932;g1f5d965ad35_0_2938"/>
            <p:cNvSpPr txBox="1"/>
            <p:nvPr/>
          </p:nvSpPr>
          <p:spPr>
            <a:xfrm>
              <a:off x="2881078" y="3988723"/>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2933" name="Google Shape;2933;g1f5d965ad35_0_2938"/>
            <p:cNvSpPr txBox="1"/>
            <p:nvPr/>
          </p:nvSpPr>
          <p:spPr>
            <a:xfrm>
              <a:off x="5885786" y="3988723"/>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2934" name="Google Shape;2934;g1f5d965ad35_0_2938"/>
            <p:cNvSpPr txBox="1"/>
            <p:nvPr/>
          </p:nvSpPr>
          <p:spPr>
            <a:xfrm>
              <a:off x="6646571" y="3116990"/>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2935" name="Google Shape;2935;g1f5d965ad35_0_2938"/>
            <p:cNvSpPr txBox="1"/>
            <p:nvPr/>
          </p:nvSpPr>
          <p:spPr>
            <a:xfrm>
              <a:off x="6649241" y="2139182"/>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2936" name="Google Shape;2936;g1f5d965ad35_0_2938"/>
            <p:cNvSpPr txBox="1"/>
            <p:nvPr/>
          </p:nvSpPr>
          <p:spPr>
            <a:xfrm>
              <a:off x="5885785" y="1321265"/>
              <a:ext cx="357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2937" name="Google Shape;2937;g1f5d965ad35_0_2938"/>
          <p:cNvSpPr txBox="1"/>
          <p:nvPr>
            <p:ph idx="1" type="body"/>
          </p:nvPr>
        </p:nvSpPr>
        <p:spPr>
          <a:xfrm>
            <a:off x="895514" y="1264575"/>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8" name="Google Shape;2938;g1f5d965ad35_0_2938"/>
          <p:cNvSpPr txBox="1"/>
          <p:nvPr>
            <p:ph idx="2" type="body"/>
          </p:nvPr>
        </p:nvSpPr>
        <p:spPr>
          <a:xfrm>
            <a:off x="135731" y="2129927"/>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9" name="Google Shape;2939;g1f5d965ad35_0_2938"/>
          <p:cNvSpPr txBox="1"/>
          <p:nvPr>
            <p:ph idx="3" type="body"/>
          </p:nvPr>
        </p:nvSpPr>
        <p:spPr>
          <a:xfrm>
            <a:off x="135731" y="3113311"/>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0" name="Google Shape;2940;g1f5d965ad35_0_2938"/>
          <p:cNvSpPr txBox="1"/>
          <p:nvPr>
            <p:ph idx="4" type="body"/>
          </p:nvPr>
        </p:nvSpPr>
        <p:spPr>
          <a:xfrm>
            <a:off x="895514" y="4000086"/>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1" name="Google Shape;2941;g1f5d965ad35_0_2938"/>
          <p:cNvSpPr txBox="1"/>
          <p:nvPr>
            <p:ph idx="5" type="body"/>
          </p:nvPr>
        </p:nvSpPr>
        <p:spPr>
          <a:xfrm>
            <a:off x="6525054" y="1264575"/>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2" name="Google Shape;2942;g1f5d965ad35_0_2938"/>
          <p:cNvSpPr txBox="1"/>
          <p:nvPr>
            <p:ph idx="6" type="body"/>
          </p:nvPr>
        </p:nvSpPr>
        <p:spPr>
          <a:xfrm>
            <a:off x="6525054" y="4000086"/>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3" name="Google Shape;2943;g1f5d965ad35_0_2938"/>
          <p:cNvSpPr txBox="1"/>
          <p:nvPr>
            <p:ph idx="7" type="body"/>
          </p:nvPr>
        </p:nvSpPr>
        <p:spPr>
          <a:xfrm>
            <a:off x="7294177" y="2129927"/>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4" name="Google Shape;2944;g1f5d965ad35_0_2938"/>
          <p:cNvSpPr txBox="1"/>
          <p:nvPr>
            <p:ph idx="8" type="body"/>
          </p:nvPr>
        </p:nvSpPr>
        <p:spPr>
          <a:xfrm>
            <a:off x="7294177" y="3113311"/>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5" name="Google Shape;2945;g1f5d965ad35_0_2938"/>
          <p:cNvSpPr txBox="1"/>
          <p:nvPr>
            <p:ph idx="9" type="body"/>
          </p:nvPr>
        </p:nvSpPr>
        <p:spPr>
          <a:xfrm>
            <a:off x="3732038" y="2630794"/>
            <a:ext cx="1714800" cy="32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2946" name="Shape 2946"/>
        <p:cNvGrpSpPr/>
        <p:nvPr/>
      </p:nvGrpSpPr>
      <p:grpSpPr>
        <a:xfrm>
          <a:off x="0" y="0"/>
          <a:ext cx="0" cy="0"/>
          <a:chOff x="0" y="0"/>
          <a:chExt cx="0" cy="0"/>
        </a:xfrm>
      </p:grpSpPr>
      <p:pic>
        <p:nvPicPr>
          <p:cNvPr descr="Shape&#10;&#10;Description automatically generated with low confidence" id="2947" name="Google Shape;2947;g1f5d965ad35_0_296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948" name="Google Shape;2948;g1f5d965ad35_0_296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9" name="Google Shape;2949;g1f5d965ad35_0_296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1" cy="910580"/>
            </a:xfrm>
          </p:grpSpPr>
          <p:grpSp>
            <p:nvGrpSpPr>
              <p:cNvPr id="2952" name="Google Shape;2952;g1f5d965ad35_0_2961"/>
              <p:cNvGrpSpPr/>
              <p:nvPr/>
            </p:nvGrpSpPr>
            <p:grpSpPr>
              <a:xfrm>
                <a:off x="1400848" y="1624076"/>
                <a:ext cx="560401" cy="825182"/>
                <a:chOff x="1342860" y="1647676"/>
                <a:chExt cx="560401" cy="825182"/>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56" name="Google Shape;2956;g1f5d965ad35_0_2961"/>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1" cy="910580"/>
            </a:xfrm>
          </p:grpSpPr>
          <p:grpSp>
            <p:nvGrpSpPr>
              <p:cNvPr id="2958" name="Google Shape;2958;g1f5d965ad35_0_2961"/>
              <p:cNvGrpSpPr/>
              <p:nvPr/>
            </p:nvGrpSpPr>
            <p:grpSpPr>
              <a:xfrm>
                <a:off x="1400848" y="1624076"/>
                <a:ext cx="560401" cy="825182"/>
                <a:chOff x="1342860" y="1647676"/>
                <a:chExt cx="560401" cy="825182"/>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62" name="Google Shape;2962;g1f5d965ad35_0_2961"/>
              <p:cNvSpPr/>
              <p:nvPr/>
            </p:nvSpPr>
            <p:spPr>
              <a:xfrm rot="2700000">
                <a:off x="1559921" y="1891829"/>
                <a:ext cx="242255" cy="242255"/>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1" cy="910580"/>
            </a:xfrm>
          </p:grpSpPr>
          <p:grpSp>
            <p:nvGrpSpPr>
              <p:cNvPr id="2964" name="Google Shape;2964;g1f5d965ad35_0_2961"/>
              <p:cNvGrpSpPr/>
              <p:nvPr/>
            </p:nvGrpSpPr>
            <p:grpSpPr>
              <a:xfrm>
                <a:off x="1400848" y="1624076"/>
                <a:ext cx="560401" cy="825182"/>
                <a:chOff x="1342860" y="1647676"/>
                <a:chExt cx="560401" cy="825182"/>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68" name="Google Shape;2968;g1f5d965ad35_0_2961"/>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1" cy="910580"/>
            </a:xfrm>
          </p:grpSpPr>
          <p:grpSp>
            <p:nvGrpSpPr>
              <p:cNvPr id="2970" name="Google Shape;2970;g1f5d965ad35_0_2961"/>
              <p:cNvGrpSpPr/>
              <p:nvPr/>
            </p:nvGrpSpPr>
            <p:grpSpPr>
              <a:xfrm>
                <a:off x="1400848" y="1624076"/>
                <a:ext cx="560401" cy="825182"/>
                <a:chOff x="1342860" y="1647676"/>
                <a:chExt cx="560401" cy="825182"/>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74" name="Google Shape;2974;g1f5d965ad35_0_2961"/>
              <p:cNvSpPr/>
              <p:nvPr/>
            </p:nvSpPr>
            <p:spPr>
              <a:xfrm rot="2700000">
                <a:off x="1559921" y="1891829"/>
                <a:ext cx="242255" cy="242255"/>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975" name="Google Shape;2975;g1f5d965ad35_0_2961"/>
          <p:cNvSpPr txBox="1"/>
          <p:nvPr>
            <p:ph idx="1" type="body"/>
          </p:nvPr>
        </p:nvSpPr>
        <p:spPr>
          <a:xfrm>
            <a:off x="1102027"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6" name="Google Shape;2976;g1f5d965ad35_0_2961"/>
          <p:cNvSpPr txBox="1"/>
          <p:nvPr>
            <p:ph idx="2" type="body"/>
          </p:nvPr>
        </p:nvSpPr>
        <p:spPr>
          <a:xfrm>
            <a:off x="2843051"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7" name="Google Shape;2977;g1f5d965ad35_0_2961"/>
          <p:cNvSpPr txBox="1"/>
          <p:nvPr>
            <p:ph idx="3" type="body"/>
          </p:nvPr>
        </p:nvSpPr>
        <p:spPr>
          <a:xfrm>
            <a:off x="4584075"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8" name="Google Shape;2978;g1f5d965ad35_0_2961"/>
          <p:cNvSpPr txBox="1"/>
          <p:nvPr>
            <p:ph idx="4" type="body"/>
          </p:nvPr>
        </p:nvSpPr>
        <p:spPr>
          <a:xfrm>
            <a:off x="6325099"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1" cy="910580"/>
            </a:xfrm>
          </p:grpSpPr>
          <p:grpSp>
            <p:nvGrpSpPr>
              <p:cNvPr id="2981" name="Google Shape;2981;g1f5d965ad35_0_2961"/>
              <p:cNvGrpSpPr/>
              <p:nvPr/>
            </p:nvGrpSpPr>
            <p:grpSpPr>
              <a:xfrm>
                <a:off x="1400848" y="1624076"/>
                <a:ext cx="560401" cy="825182"/>
                <a:chOff x="1342860" y="1647676"/>
                <a:chExt cx="560401" cy="825182"/>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85" name="Google Shape;2985;g1f5d965ad35_0_2961"/>
              <p:cNvSpPr/>
              <p:nvPr/>
            </p:nvSpPr>
            <p:spPr>
              <a:xfrm rot="2700000">
                <a:off x="1559921" y="1891829"/>
                <a:ext cx="242255" cy="242255"/>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1" cy="910580"/>
            </a:xfrm>
          </p:grpSpPr>
          <p:grpSp>
            <p:nvGrpSpPr>
              <p:cNvPr id="2987" name="Google Shape;2987;g1f5d965ad35_0_2961"/>
              <p:cNvGrpSpPr/>
              <p:nvPr/>
            </p:nvGrpSpPr>
            <p:grpSpPr>
              <a:xfrm>
                <a:off x="1400848" y="1624076"/>
                <a:ext cx="560401" cy="825182"/>
                <a:chOff x="1342860" y="1647676"/>
                <a:chExt cx="560401" cy="825182"/>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91" name="Google Shape;2991;g1f5d965ad35_0_2961"/>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1" cy="910580"/>
            </a:xfrm>
          </p:grpSpPr>
          <p:grpSp>
            <p:nvGrpSpPr>
              <p:cNvPr id="2993" name="Google Shape;2993;g1f5d965ad35_0_2961"/>
              <p:cNvGrpSpPr/>
              <p:nvPr/>
            </p:nvGrpSpPr>
            <p:grpSpPr>
              <a:xfrm>
                <a:off x="1400848" y="1624076"/>
                <a:ext cx="560401" cy="825182"/>
                <a:chOff x="1342860" y="1647676"/>
                <a:chExt cx="560401" cy="825182"/>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2997" name="Google Shape;2997;g1f5d965ad35_0_2961"/>
              <p:cNvSpPr/>
              <p:nvPr/>
            </p:nvSpPr>
            <p:spPr>
              <a:xfrm rot="2700000">
                <a:off x="1559921" y="1891829"/>
                <a:ext cx="242255" cy="242255"/>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1" cy="910580"/>
            </a:xfrm>
          </p:grpSpPr>
          <p:grpSp>
            <p:nvGrpSpPr>
              <p:cNvPr id="2999" name="Google Shape;2999;g1f5d965ad35_0_2961"/>
              <p:cNvGrpSpPr/>
              <p:nvPr/>
            </p:nvGrpSpPr>
            <p:grpSpPr>
              <a:xfrm>
                <a:off x="1400848" y="1624076"/>
                <a:ext cx="560401" cy="825182"/>
                <a:chOff x="1342860" y="1647676"/>
                <a:chExt cx="560401" cy="825182"/>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03" name="Google Shape;3003;g1f5d965ad35_0_2961"/>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1" cy="910580"/>
            </a:xfrm>
          </p:grpSpPr>
          <p:grpSp>
            <p:nvGrpSpPr>
              <p:cNvPr id="3005" name="Google Shape;3005;g1f5d965ad35_0_2961"/>
              <p:cNvGrpSpPr/>
              <p:nvPr/>
            </p:nvGrpSpPr>
            <p:grpSpPr>
              <a:xfrm>
                <a:off x="1400848" y="1624076"/>
                <a:ext cx="560401" cy="825182"/>
                <a:chOff x="1342860" y="1647676"/>
                <a:chExt cx="560401" cy="825182"/>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09" name="Google Shape;3009;g1f5d965ad35_0_2961"/>
              <p:cNvSpPr/>
              <p:nvPr/>
            </p:nvSpPr>
            <p:spPr>
              <a:xfrm rot="2700000">
                <a:off x="1559921" y="1891829"/>
                <a:ext cx="242255" cy="242255"/>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010" name="Google Shape;3010;g1f5d965ad35_0_2961"/>
          <p:cNvSpPr txBox="1"/>
          <p:nvPr>
            <p:ph idx="5" type="body"/>
          </p:nvPr>
        </p:nvSpPr>
        <p:spPr>
          <a:xfrm>
            <a:off x="223088"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1" name="Google Shape;3011;g1f5d965ad35_0_2961"/>
          <p:cNvSpPr txBox="1"/>
          <p:nvPr>
            <p:ph idx="6" type="body"/>
          </p:nvPr>
        </p:nvSpPr>
        <p:spPr>
          <a:xfrm>
            <a:off x="1964112"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2" name="Google Shape;3012;g1f5d965ad35_0_2961"/>
          <p:cNvSpPr txBox="1"/>
          <p:nvPr>
            <p:ph idx="7" type="body"/>
          </p:nvPr>
        </p:nvSpPr>
        <p:spPr>
          <a:xfrm>
            <a:off x="3705136"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3" name="Google Shape;3013;g1f5d965ad35_0_2961"/>
          <p:cNvSpPr txBox="1"/>
          <p:nvPr>
            <p:ph idx="8" type="body"/>
          </p:nvPr>
        </p:nvSpPr>
        <p:spPr>
          <a:xfrm>
            <a:off x="5446160"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4" name="Google Shape;3014;g1f5d965ad35_0_2961"/>
          <p:cNvSpPr txBox="1"/>
          <p:nvPr>
            <p:ph idx="9" type="body"/>
          </p:nvPr>
        </p:nvSpPr>
        <p:spPr>
          <a:xfrm>
            <a:off x="7187185"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3015" name="Shape 3015"/>
        <p:cNvGrpSpPr/>
        <p:nvPr/>
      </p:nvGrpSpPr>
      <p:grpSpPr>
        <a:xfrm>
          <a:off x="0" y="0"/>
          <a:ext cx="0" cy="0"/>
          <a:chOff x="0" y="0"/>
          <a:chExt cx="0" cy="0"/>
        </a:xfrm>
      </p:grpSpPr>
      <p:pic>
        <p:nvPicPr>
          <p:cNvPr descr="Shape&#10;&#10;Description automatically generated with low confidence" id="3016" name="Google Shape;3016;g1f5d965ad35_0_303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017" name="Google Shape;3017;g1f5d965ad35_0_303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8" name="Google Shape;3018;g1f5d965ad35_0_303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1" cy="910580"/>
            </a:xfrm>
          </p:grpSpPr>
          <p:grpSp>
            <p:nvGrpSpPr>
              <p:cNvPr id="3021" name="Google Shape;3021;g1f5d965ad35_0_3030"/>
              <p:cNvGrpSpPr/>
              <p:nvPr/>
            </p:nvGrpSpPr>
            <p:grpSpPr>
              <a:xfrm>
                <a:off x="1400848" y="1624076"/>
                <a:ext cx="560401" cy="825182"/>
                <a:chOff x="1342860" y="1647676"/>
                <a:chExt cx="560401" cy="825182"/>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25" name="Google Shape;3025;g1f5d965ad35_0_3030"/>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1" cy="910580"/>
            </a:xfrm>
          </p:grpSpPr>
          <p:grpSp>
            <p:nvGrpSpPr>
              <p:cNvPr id="3027" name="Google Shape;3027;g1f5d965ad35_0_3030"/>
              <p:cNvGrpSpPr/>
              <p:nvPr/>
            </p:nvGrpSpPr>
            <p:grpSpPr>
              <a:xfrm>
                <a:off x="1400848" y="1624076"/>
                <a:ext cx="560401" cy="825182"/>
                <a:chOff x="1342860" y="1647676"/>
                <a:chExt cx="560401" cy="825182"/>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31" name="Google Shape;3031;g1f5d965ad35_0_3030"/>
              <p:cNvSpPr/>
              <p:nvPr/>
            </p:nvSpPr>
            <p:spPr>
              <a:xfrm rot="2700000">
                <a:off x="1559921" y="1891829"/>
                <a:ext cx="242255" cy="242255"/>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1" cy="910580"/>
            </a:xfrm>
          </p:grpSpPr>
          <p:grpSp>
            <p:nvGrpSpPr>
              <p:cNvPr id="3033" name="Google Shape;3033;g1f5d965ad35_0_3030"/>
              <p:cNvGrpSpPr/>
              <p:nvPr/>
            </p:nvGrpSpPr>
            <p:grpSpPr>
              <a:xfrm>
                <a:off x="1400848" y="1624076"/>
                <a:ext cx="560401" cy="825182"/>
                <a:chOff x="1342860" y="1647676"/>
                <a:chExt cx="560401" cy="825182"/>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37" name="Google Shape;3037;g1f5d965ad35_0_3030"/>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1" cy="910580"/>
            </a:xfrm>
          </p:grpSpPr>
          <p:grpSp>
            <p:nvGrpSpPr>
              <p:cNvPr id="3039" name="Google Shape;3039;g1f5d965ad35_0_3030"/>
              <p:cNvGrpSpPr/>
              <p:nvPr/>
            </p:nvGrpSpPr>
            <p:grpSpPr>
              <a:xfrm>
                <a:off x="1400848" y="1624076"/>
                <a:ext cx="560401" cy="825182"/>
                <a:chOff x="1342860" y="1647676"/>
                <a:chExt cx="560401" cy="825182"/>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43" name="Google Shape;3043;g1f5d965ad35_0_3030"/>
              <p:cNvSpPr/>
              <p:nvPr/>
            </p:nvSpPr>
            <p:spPr>
              <a:xfrm rot="2700000">
                <a:off x="1559921" y="1891829"/>
                <a:ext cx="242255" cy="242255"/>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044" name="Google Shape;3044;g1f5d965ad35_0_3030"/>
          <p:cNvSpPr txBox="1"/>
          <p:nvPr>
            <p:ph idx="1" type="body"/>
          </p:nvPr>
        </p:nvSpPr>
        <p:spPr>
          <a:xfrm>
            <a:off x="1102027"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5" name="Google Shape;3045;g1f5d965ad35_0_3030"/>
          <p:cNvSpPr txBox="1"/>
          <p:nvPr>
            <p:ph idx="2" type="body"/>
          </p:nvPr>
        </p:nvSpPr>
        <p:spPr>
          <a:xfrm>
            <a:off x="2843051"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6" name="Google Shape;3046;g1f5d965ad35_0_3030"/>
          <p:cNvSpPr txBox="1"/>
          <p:nvPr>
            <p:ph idx="3" type="body"/>
          </p:nvPr>
        </p:nvSpPr>
        <p:spPr>
          <a:xfrm>
            <a:off x="4584075"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7" name="Google Shape;3047;g1f5d965ad35_0_3030"/>
          <p:cNvSpPr txBox="1"/>
          <p:nvPr>
            <p:ph idx="4" type="body"/>
          </p:nvPr>
        </p:nvSpPr>
        <p:spPr>
          <a:xfrm>
            <a:off x="6325099"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1" cy="910580"/>
            </a:xfrm>
          </p:grpSpPr>
          <p:grpSp>
            <p:nvGrpSpPr>
              <p:cNvPr id="3050" name="Google Shape;3050;g1f5d965ad35_0_3030"/>
              <p:cNvGrpSpPr/>
              <p:nvPr/>
            </p:nvGrpSpPr>
            <p:grpSpPr>
              <a:xfrm>
                <a:off x="1400848" y="1624076"/>
                <a:ext cx="560401" cy="825182"/>
                <a:chOff x="1342860" y="1647676"/>
                <a:chExt cx="560401" cy="825182"/>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54" name="Google Shape;3054;g1f5d965ad35_0_3030"/>
              <p:cNvSpPr/>
              <p:nvPr/>
            </p:nvSpPr>
            <p:spPr>
              <a:xfrm rot="2700000">
                <a:off x="1559921" y="1891829"/>
                <a:ext cx="242255" cy="242255"/>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1" cy="910580"/>
            </a:xfrm>
          </p:grpSpPr>
          <p:grpSp>
            <p:nvGrpSpPr>
              <p:cNvPr id="3056" name="Google Shape;3056;g1f5d965ad35_0_3030"/>
              <p:cNvGrpSpPr/>
              <p:nvPr/>
            </p:nvGrpSpPr>
            <p:grpSpPr>
              <a:xfrm>
                <a:off x="1400848" y="1624076"/>
                <a:ext cx="560401" cy="825182"/>
                <a:chOff x="1342860" y="1647676"/>
                <a:chExt cx="560401" cy="825182"/>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60" name="Google Shape;3060;g1f5d965ad35_0_3030"/>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1" cy="910580"/>
            </a:xfrm>
          </p:grpSpPr>
          <p:grpSp>
            <p:nvGrpSpPr>
              <p:cNvPr id="3062" name="Google Shape;3062;g1f5d965ad35_0_3030"/>
              <p:cNvGrpSpPr/>
              <p:nvPr/>
            </p:nvGrpSpPr>
            <p:grpSpPr>
              <a:xfrm>
                <a:off x="1400848" y="1624076"/>
                <a:ext cx="560401" cy="825182"/>
                <a:chOff x="1342860" y="1647676"/>
                <a:chExt cx="560401" cy="825182"/>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66" name="Google Shape;3066;g1f5d965ad35_0_3030"/>
              <p:cNvSpPr/>
              <p:nvPr/>
            </p:nvSpPr>
            <p:spPr>
              <a:xfrm rot="2700000">
                <a:off x="1559921" y="1891829"/>
                <a:ext cx="242255" cy="242255"/>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1" cy="910580"/>
            </a:xfrm>
          </p:grpSpPr>
          <p:grpSp>
            <p:nvGrpSpPr>
              <p:cNvPr id="3068" name="Google Shape;3068;g1f5d965ad35_0_3030"/>
              <p:cNvGrpSpPr/>
              <p:nvPr/>
            </p:nvGrpSpPr>
            <p:grpSpPr>
              <a:xfrm>
                <a:off x="1400848" y="1624076"/>
                <a:ext cx="560401" cy="825182"/>
                <a:chOff x="1342860" y="1647676"/>
                <a:chExt cx="560401" cy="825182"/>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72" name="Google Shape;3072;g1f5d965ad35_0_3030"/>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1" cy="910580"/>
            </a:xfrm>
          </p:grpSpPr>
          <p:grpSp>
            <p:nvGrpSpPr>
              <p:cNvPr id="3074" name="Google Shape;3074;g1f5d965ad35_0_3030"/>
              <p:cNvGrpSpPr/>
              <p:nvPr/>
            </p:nvGrpSpPr>
            <p:grpSpPr>
              <a:xfrm>
                <a:off x="1400848" y="1624076"/>
                <a:ext cx="560401" cy="825182"/>
                <a:chOff x="1342860" y="1647676"/>
                <a:chExt cx="560401" cy="825182"/>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78" name="Google Shape;3078;g1f5d965ad35_0_3030"/>
              <p:cNvSpPr/>
              <p:nvPr/>
            </p:nvSpPr>
            <p:spPr>
              <a:xfrm rot="2700000">
                <a:off x="1559921" y="1891829"/>
                <a:ext cx="242255" cy="242255"/>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079" name="Google Shape;3079;g1f5d965ad35_0_3030"/>
          <p:cNvSpPr txBox="1"/>
          <p:nvPr>
            <p:ph idx="5" type="body"/>
          </p:nvPr>
        </p:nvSpPr>
        <p:spPr>
          <a:xfrm>
            <a:off x="223088"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0" name="Google Shape;3080;g1f5d965ad35_0_3030"/>
          <p:cNvSpPr txBox="1"/>
          <p:nvPr>
            <p:ph idx="6" type="body"/>
          </p:nvPr>
        </p:nvSpPr>
        <p:spPr>
          <a:xfrm>
            <a:off x="1964112"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1" name="Google Shape;3081;g1f5d965ad35_0_3030"/>
          <p:cNvSpPr txBox="1"/>
          <p:nvPr>
            <p:ph idx="7" type="body"/>
          </p:nvPr>
        </p:nvSpPr>
        <p:spPr>
          <a:xfrm>
            <a:off x="3705136"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2" name="Google Shape;3082;g1f5d965ad35_0_3030"/>
          <p:cNvSpPr txBox="1"/>
          <p:nvPr>
            <p:ph idx="8" type="body"/>
          </p:nvPr>
        </p:nvSpPr>
        <p:spPr>
          <a:xfrm>
            <a:off x="5446160"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3" name="Google Shape;3083;g1f5d965ad35_0_3030"/>
          <p:cNvSpPr txBox="1"/>
          <p:nvPr>
            <p:ph idx="9" type="body"/>
          </p:nvPr>
        </p:nvSpPr>
        <p:spPr>
          <a:xfrm>
            <a:off x="7187185"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55" name="Shape 155"/>
        <p:cNvGrpSpPr/>
        <p:nvPr/>
      </p:nvGrpSpPr>
      <p:grpSpPr>
        <a:xfrm>
          <a:off x="0" y="0"/>
          <a:ext cx="0" cy="0"/>
          <a:chOff x="0" y="0"/>
          <a:chExt cx="0" cy="0"/>
        </a:xfrm>
      </p:grpSpPr>
      <p:pic>
        <p:nvPicPr>
          <p:cNvPr descr="Shape&#10;&#10;Description automatically generated with low confidence" id="156" name="Google Shape;156;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7" name="Google Shape;157;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0" name="Google Shape;160;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1" name="Google Shape;161;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62" name="Google Shape;162;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3084" name="Shape 3084"/>
        <p:cNvGrpSpPr/>
        <p:nvPr/>
      </p:nvGrpSpPr>
      <p:grpSpPr>
        <a:xfrm>
          <a:off x="0" y="0"/>
          <a:ext cx="0" cy="0"/>
          <a:chOff x="0" y="0"/>
          <a:chExt cx="0" cy="0"/>
        </a:xfrm>
      </p:grpSpPr>
      <p:pic>
        <p:nvPicPr>
          <p:cNvPr descr="Shape&#10;&#10;Description automatically generated with low confidence" id="3085" name="Google Shape;3085;g1f5d965ad35_0_309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086" name="Google Shape;3086;g1f5d965ad35_0_309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7" name="Google Shape;3087;g1f5d965ad35_0_309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1" cy="910580"/>
            </a:xfrm>
          </p:grpSpPr>
          <p:grpSp>
            <p:nvGrpSpPr>
              <p:cNvPr id="3090" name="Google Shape;3090;g1f5d965ad35_0_3099"/>
              <p:cNvGrpSpPr/>
              <p:nvPr/>
            </p:nvGrpSpPr>
            <p:grpSpPr>
              <a:xfrm>
                <a:off x="1400848" y="1624076"/>
                <a:ext cx="560401" cy="825182"/>
                <a:chOff x="1342860" y="1647676"/>
                <a:chExt cx="560401" cy="825182"/>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094" name="Google Shape;3094;g1f5d965ad35_0_3099"/>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1" cy="910580"/>
            </a:xfrm>
          </p:grpSpPr>
          <p:grpSp>
            <p:nvGrpSpPr>
              <p:cNvPr id="3096" name="Google Shape;3096;g1f5d965ad35_0_3099"/>
              <p:cNvGrpSpPr/>
              <p:nvPr/>
            </p:nvGrpSpPr>
            <p:grpSpPr>
              <a:xfrm>
                <a:off x="1400848" y="1624076"/>
                <a:ext cx="560401" cy="825182"/>
                <a:chOff x="1342860" y="1647676"/>
                <a:chExt cx="560401" cy="825182"/>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00" name="Google Shape;3100;g1f5d965ad35_0_3099"/>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1" cy="910580"/>
            </a:xfrm>
          </p:grpSpPr>
          <p:grpSp>
            <p:nvGrpSpPr>
              <p:cNvPr id="3102" name="Google Shape;3102;g1f5d965ad35_0_3099"/>
              <p:cNvGrpSpPr/>
              <p:nvPr/>
            </p:nvGrpSpPr>
            <p:grpSpPr>
              <a:xfrm>
                <a:off x="1400848" y="1624076"/>
                <a:ext cx="560401" cy="825182"/>
                <a:chOff x="1342860" y="1647676"/>
                <a:chExt cx="560401" cy="825182"/>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06" name="Google Shape;3106;g1f5d965ad35_0_3099"/>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1" cy="910580"/>
            </a:xfrm>
          </p:grpSpPr>
          <p:grpSp>
            <p:nvGrpSpPr>
              <p:cNvPr id="3108" name="Google Shape;3108;g1f5d965ad35_0_3099"/>
              <p:cNvGrpSpPr/>
              <p:nvPr/>
            </p:nvGrpSpPr>
            <p:grpSpPr>
              <a:xfrm>
                <a:off x="1400848" y="1624076"/>
                <a:ext cx="560401" cy="825182"/>
                <a:chOff x="1342860" y="1647676"/>
                <a:chExt cx="560401" cy="825182"/>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12" name="Google Shape;3112;g1f5d965ad35_0_3099"/>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113" name="Google Shape;3113;g1f5d965ad35_0_3099"/>
          <p:cNvSpPr txBox="1"/>
          <p:nvPr>
            <p:ph idx="1" type="body"/>
          </p:nvPr>
        </p:nvSpPr>
        <p:spPr>
          <a:xfrm>
            <a:off x="1102027"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4" name="Google Shape;3114;g1f5d965ad35_0_3099"/>
          <p:cNvSpPr txBox="1"/>
          <p:nvPr>
            <p:ph idx="2" type="body"/>
          </p:nvPr>
        </p:nvSpPr>
        <p:spPr>
          <a:xfrm>
            <a:off x="2843051"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5" name="Google Shape;3115;g1f5d965ad35_0_3099"/>
          <p:cNvSpPr txBox="1"/>
          <p:nvPr>
            <p:ph idx="3" type="body"/>
          </p:nvPr>
        </p:nvSpPr>
        <p:spPr>
          <a:xfrm>
            <a:off x="4584075"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6" name="Google Shape;3116;g1f5d965ad35_0_3099"/>
          <p:cNvSpPr txBox="1"/>
          <p:nvPr>
            <p:ph idx="4" type="body"/>
          </p:nvPr>
        </p:nvSpPr>
        <p:spPr>
          <a:xfrm>
            <a:off x="6325099"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1" cy="910580"/>
            </a:xfrm>
          </p:grpSpPr>
          <p:grpSp>
            <p:nvGrpSpPr>
              <p:cNvPr id="3119" name="Google Shape;3119;g1f5d965ad35_0_3099"/>
              <p:cNvGrpSpPr/>
              <p:nvPr/>
            </p:nvGrpSpPr>
            <p:grpSpPr>
              <a:xfrm>
                <a:off x="1400848" y="1624076"/>
                <a:ext cx="560401" cy="825182"/>
                <a:chOff x="1342860" y="1647676"/>
                <a:chExt cx="560401" cy="825182"/>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23" name="Google Shape;3123;g1f5d965ad35_0_3099"/>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1" cy="910580"/>
            </a:xfrm>
          </p:grpSpPr>
          <p:grpSp>
            <p:nvGrpSpPr>
              <p:cNvPr id="3125" name="Google Shape;3125;g1f5d965ad35_0_3099"/>
              <p:cNvGrpSpPr/>
              <p:nvPr/>
            </p:nvGrpSpPr>
            <p:grpSpPr>
              <a:xfrm>
                <a:off x="1400848" y="1624076"/>
                <a:ext cx="560401" cy="825182"/>
                <a:chOff x="1342860" y="1647676"/>
                <a:chExt cx="560401" cy="825182"/>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29" name="Google Shape;3129;g1f5d965ad35_0_3099"/>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1" cy="910580"/>
            </a:xfrm>
          </p:grpSpPr>
          <p:grpSp>
            <p:nvGrpSpPr>
              <p:cNvPr id="3131" name="Google Shape;3131;g1f5d965ad35_0_3099"/>
              <p:cNvGrpSpPr/>
              <p:nvPr/>
            </p:nvGrpSpPr>
            <p:grpSpPr>
              <a:xfrm>
                <a:off x="1400848" y="1624076"/>
                <a:ext cx="560401" cy="825182"/>
                <a:chOff x="1342860" y="1647676"/>
                <a:chExt cx="560401" cy="825182"/>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35" name="Google Shape;3135;g1f5d965ad35_0_3099"/>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1" cy="910580"/>
            </a:xfrm>
          </p:grpSpPr>
          <p:grpSp>
            <p:nvGrpSpPr>
              <p:cNvPr id="3137" name="Google Shape;3137;g1f5d965ad35_0_3099"/>
              <p:cNvGrpSpPr/>
              <p:nvPr/>
            </p:nvGrpSpPr>
            <p:grpSpPr>
              <a:xfrm>
                <a:off x="1400848" y="1624076"/>
                <a:ext cx="560401" cy="825182"/>
                <a:chOff x="1342860" y="1647676"/>
                <a:chExt cx="560401" cy="825182"/>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41" name="Google Shape;3141;g1f5d965ad35_0_3099"/>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1" cy="910580"/>
            </a:xfrm>
          </p:grpSpPr>
          <p:grpSp>
            <p:nvGrpSpPr>
              <p:cNvPr id="3143" name="Google Shape;3143;g1f5d965ad35_0_3099"/>
              <p:cNvGrpSpPr/>
              <p:nvPr/>
            </p:nvGrpSpPr>
            <p:grpSpPr>
              <a:xfrm>
                <a:off x="1400848" y="1624076"/>
                <a:ext cx="560401" cy="825182"/>
                <a:chOff x="1342860" y="1647676"/>
                <a:chExt cx="560401" cy="825182"/>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47" name="Google Shape;3147;g1f5d965ad35_0_3099"/>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148" name="Google Shape;3148;g1f5d965ad35_0_3099"/>
          <p:cNvSpPr txBox="1"/>
          <p:nvPr>
            <p:ph idx="5" type="body"/>
          </p:nvPr>
        </p:nvSpPr>
        <p:spPr>
          <a:xfrm>
            <a:off x="223088"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49" name="Google Shape;3149;g1f5d965ad35_0_3099"/>
          <p:cNvSpPr txBox="1"/>
          <p:nvPr>
            <p:ph idx="6" type="body"/>
          </p:nvPr>
        </p:nvSpPr>
        <p:spPr>
          <a:xfrm>
            <a:off x="1964112"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0" name="Google Shape;3150;g1f5d965ad35_0_3099"/>
          <p:cNvSpPr txBox="1"/>
          <p:nvPr>
            <p:ph idx="7" type="body"/>
          </p:nvPr>
        </p:nvSpPr>
        <p:spPr>
          <a:xfrm>
            <a:off x="3705136"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1" name="Google Shape;3151;g1f5d965ad35_0_3099"/>
          <p:cNvSpPr txBox="1"/>
          <p:nvPr>
            <p:ph idx="8" type="body"/>
          </p:nvPr>
        </p:nvSpPr>
        <p:spPr>
          <a:xfrm>
            <a:off x="5446160"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2" name="Google Shape;3152;g1f5d965ad35_0_3099"/>
          <p:cNvSpPr txBox="1"/>
          <p:nvPr>
            <p:ph idx="9" type="body"/>
          </p:nvPr>
        </p:nvSpPr>
        <p:spPr>
          <a:xfrm>
            <a:off x="7187185"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3153" name="Shape 3153"/>
        <p:cNvGrpSpPr/>
        <p:nvPr/>
      </p:nvGrpSpPr>
      <p:grpSpPr>
        <a:xfrm>
          <a:off x="0" y="0"/>
          <a:ext cx="0" cy="0"/>
          <a:chOff x="0" y="0"/>
          <a:chExt cx="0" cy="0"/>
        </a:xfrm>
      </p:grpSpPr>
      <p:pic>
        <p:nvPicPr>
          <p:cNvPr descr="Shape&#10;&#10;Description automatically generated with low confidence" id="3154" name="Google Shape;3154;g1f5d965ad35_0_316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155" name="Google Shape;3155;g1f5d965ad35_0_316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6" name="Google Shape;3156;g1f5d965ad35_0_316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1" cy="910580"/>
            </a:xfrm>
          </p:grpSpPr>
          <p:grpSp>
            <p:nvGrpSpPr>
              <p:cNvPr id="3159" name="Google Shape;3159;g1f5d965ad35_0_3168"/>
              <p:cNvGrpSpPr/>
              <p:nvPr/>
            </p:nvGrpSpPr>
            <p:grpSpPr>
              <a:xfrm>
                <a:off x="1400848" y="1624076"/>
                <a:ext cx="560401" cy="825182"/>
                <a:chOff x="1342860" y="1647676"/>
                <a:chExt cx="560401" cy="825182"/>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63" name="Google Shape;3163;g1f5d965ad35_0_316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1" cy="910580"/>
            </a:xfrm>
          </p:grpSpPr>
          <p:grpSp>
            <p:nvGrpSpPr>
              <p:cNvPr id="3165" name="Google Shape;3165;g1f5d965ad35_0_3168"/>
              <p:cNvGrpSpPr/>
              <p:nvPr/>
            </p:nvGrpSpPr>
            <p:grpSpPr>
              <a:xfrm>
                <a:off x="1400848" y="1624076"/>
                <a:ext cx="560401" cy="825182"/>
                <a:chOff x="1342860" y="1647676"/>
                <a:chExt cx="560401" cy="825182"/>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69" name="Google Shape;3169;g1f5d965ad35_0_3168"/>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1" cy="910580"/>
            </a:xfrm>
          </p:grpSpPr>
          <p:grpSp>
            <p:nvGrpSpPr>
              <p:cNvPr id="3171" name="Google Shape;3171;g1f5d965ad35_0_3168"/>
              <p:cNvGrpSpPr/>
              <p:nvPr/>
            </p:nvGrpSpPr>
            <p:grpSpPr>
              <a:xfrm>
                <a:off x="1400848" y="1624076"/>
                <a:ext cx="560401" cy="825182"/>
                <a:chOff x="1342860" y="1647676"/>
                <a:chExt cx="560401" cy="825182"/>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75" name="Google Shape;3175;g1f5d965ad35_0_316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1" cy="910580"/>
            </a:xfrm>
          </p:grpSpPr>
          <p:grpSp>
            <p:nvGrpSpPr>
              <p:cNvPr id="3177" name="Google Shape;3177;g1f5d965ad35_0_3168"/>
              <p:cNvGrpSpPr/>
              <p:nvPr/>
            </p:nvGrpSpPr>
            <p:grpSpPr>
              <a:xfrm>
                <a:off x="1400848" y="1624076"/>
                <a:ext cx="560401" cy="825182"/>
                <a:chOff x="1342860" y="1647676"/>
                <a:chExt cx="560401" cy="825182"/>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81" name="Google Shape;3181;g1f5d965ad35_0_3168"/>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1" cy="910580"/>
            </a:xfrm>
          </p:grpSpPr>
          <p:grpSp>
            <p:nvGrpSpPr>
              <p:cNvPr id="3183" name="Google Shape;3183;g1f5d965ad35_0_3168"/>
              <p:cNvGrpSpPr/>
              <p:nvPr/>
            </p:nvGrpSpPr>
            <p:grpSpPr>
              <a:xfrm>
                <a:off x="1400848" y="1624076"/>
                <a:ext cx="560401" cy="825182"/>
                <a:chOff x="1342860" y="1647676"/>
                <a:chExt cx="560401" cy="825182"/>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87" name="Google Shape;3187;g1f5d965ad35_0_316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188" name="Google Shape;3188;g1f5d965ad35_0_3168"/>
          <p:cNvSpPr txBox="1"/>
          <p:nvPr>
            <p:ph idx="1" type="body"/>
          </p:nvPr>
        </p:nvSpPr>
        <p:spPr>
          <a:xfrm>
            <a:off x="223088"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9" name="Google Shape;3189;g1f5d965ad35_0_3168"/>
          <p:cNvSpPr txBox="1"/>
          <p:nvPr>
            <p:ph idx="2" type="body"/>
          </p:nvPr>
        </p:nvSpPr>
        <p:spPr>
          <a:xfrm>
            <a:off x="1964112"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0" name="Google Shape;3190;g1f5d965ad35_0_3168"/>
          <p:cNvSpPr txBox="1"/>
          <p:nvPr>
            <p:ph idx="3" type="body"/>
          </p:nvPr>
        </p:nvSpPr>
        <p:spPr>
          <a:xfrm>
            <a:off x="3705136"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1" name="Google Shape;3191;g1f5d965ad35_0_3168"/>
          <p:cNvSpPr txBox="1"/>
          <p:nvPr>
            <p:ph idx="4" type="body"/>
          </p:nvPr>
        </p:nvSpPr>
        <p:spPr>
          <a:xfrm>
            <a:off x="5446160"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2" name="Google Shape;3192;g1f5d965ad35_0_3168"/>
          <p:cNvSpPr txBox="1"/>
          <p:nvPr>
            <p:ph idx="5" type="body"/>
          </p:nvPr>
        </p:nvSpPr>
        <p:spPr>
          <a:xfrm>
            <a:off x="7187185" y="3913557"/>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1" cy="910580"/>
            </a:xfrm>
          </p:grpSpPr>
          <p:grpSp>
            <p:nvGrpSpPr>
              <p:cNvPr id="3195" name="Google Shape;3195;g1f5d965ad35_0_3168"/>
              <p:cNvGrpSpPr/>
              <p:nvPr/>
            </p:nvGrpSpPr>
            <p:grpSpPr>
              <a:xfrm>
                <a:off x="1400848" y="1624076"/>
                <a:ext cx="560401" cy="825182"/>
                <a:chOff x="1342860" y="1647676"/>
                <a:chExt cx="560401" cy="825182"/>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199" name="Google Shape;3199;g1f5d965ad35_0_3168"/>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1" cy="910580"/>
            </a:xfrm>
          </p:grpSpPr>
          <p:grpSp>
            <p:nvGrpSpPr>
              <p:cNvPr id="3201" name="Google Shape;3201;g1f5d965ad35_0_3168"/>
              <p:cNvGrpSpPr/>
              <p:nvPr/>
            </p:nvGrpSpPr>
            <p:grpSpPr>
              <a:xfrm>
                <a:off x="1400848" y="1624076"/>
                <a:ext cx="560401" cy="825182"/>
                <a:chOff x="1342860" y="1647676"/>
                <a:chExt cx="560401" cy="825182"/>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205" name="Google Shape;3205;g1f5d965ad35_0_316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1" cy="910580"/>
            </a:xfrm>
          </p:grpSpPr>
          <p:grpSp>
            <p:nvGrpSpPr>
              <p:cNvPr id="3207" name="Google Shape;3207;g1f5d965ad35_0_3168"/>
              <p:cNvGrpSpPr/>
              <p:nvPr/>
            </p:nvGrpSpPr>
            <p:grpSpPr>
              <a:xfrm>
                <a:off x="1400848" y="1624076"/>
                <a:ext cx="560401" cy="825182"/>
                <a:chOff x="1342860" y="1647676"/>
                <a:chExt cx="560401" cy="825182"/>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211" name="Google Shape;3211;g1f5d965ad35_0_3168"/>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1" cy="910580"/>
            </a:xfrm>
          </p:grpSpPr>
          <p:grpSp>
            <p:nvGrpSpPr>
              <p:cNvPr id="3213" name="Google Shape;3213;g1f5d965ad35_0_3168"/>
              <p:cNvGrpSpPr/>
              <p:nvPr/>
            </p:nvGrpSpPr>
            <p:grpSpPr>
              <a:xfrm>
                <a:off x="1400848" y="1624076"/>
                <a:ext cx="560401" cy="825182"/>
                <a:chOff x="1342860" y="1647676"/>
                <a:chExt cx="560401" cy="825182"/>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217" name="Google Shape;3217;g1f5d965ad35_0_3168"/>
              <p:cNvSpPr/>
              <p:nvPr/>
            </p:nvSpPr>
            <p:spPr>
              <a:xfrm rot="2700000">
                <a:off x="1559921" y="1891829"/>
                <a:ext cx="242255" cy="242255"/>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1" cy="910580"/>
            </a:xfrm>
          </p:grpSpPr>
          <p:grpSp>
            <p:nvGrpSpPr>
              <p:cNvPr id="3219" name="Google Shape;3219;g1f5d965ad35_0_3168"/>
              <p:cNvGrpSpPr/>
              <p:nvPr/>
            </p:nvGrpSpPr>
            <p:grpSpPr>
              <a:xfrm>
                <a:off x="1400848" y="1624076"/>
                <a:ext cx="560401" cy="825182"/>
                <a:chOff x="1342860" y="1647676"/>
                <a:chExt cx="560401" cy="825182"/>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cap="flat" cmpd="sng" w="9525">
                <a:solidFill>
                  <a:srgbClr val="BFBFBF"/>
                </a:solidFill>
                <a:prstDash val="solid"/>
                <a:round/>
                <a:headEnd len="sm" w="sm" type="none"/>
                <a:tailEnd len="med" w="med" type="triangle"/>
              </a:ln>
            </p:spPr>
          </p:cxnSp>
          <p:sp>
            <p:nvSpPr>
              <p:cNvPr id="3223" name="Google Shape;3223;g1f5d965ad35_0_3168"/>
              <p:cNvSpPr/>
              <p:nvPr/>
            </p:nvSpPr>
            <p:spPr>
              <a:xfrm rot="2700000">
                <a:off x="1559921" y="1891829"/>
                <a:ext cx="242255" cy="242255"/>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224" name="Google Shape;3224;g1f5d965ad35_0_3168"/>
          <p:cNvSpPr txBox="1"/>
          <p:nvPr>
            <p:ph idx="6" type="body"/>
          </p:nvPr>
        </p:nvSpPr>
        <p:spPr>
          <a:xfrm>
            <a:off x="223088"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5" name="Google Shape;3225;g1f5d965ad35_0_3168"/>
          <p:cNvSpPr txBox="1"/>
          <p:nvPr>
            <p:ph idx="7" type="body"/>
          </p:nvPr>
        </p:nvSpPr>
        <p:spPr>
          <a:xfrm>
            <a:off x="1964112"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6" name="Google Shape;3226;g1f5d965ad35_0_3168"/>
          <p:cNvSpPr txBox="1"/>
          <p:nvPr>
            <p:ph idx="8" type="body"/>
          </p:nvPr>
        </p:nvSpPr>
        <p:spPr>
          <a:xfrm>
            <a:off x="3705136"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7" name="Google Shape;3227;g1f5d965ad35_0_3168"/>
          <p:cNvSpPr txBox="1"/>
          <p:nvPr>
            <p:ph idx="9" type="body"/>
          </p:nvPr>
        </p:nvSpPr>
        <p:spPr>
          <a:xfrm>
            <a:off x="5446160"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8" name="Google Shape;3228;g1f5d965ad35_0_3168"/>
          <p:cNvSpPr txBox="1"/>
          <p:nvPr>
            <p:ph idx="13" type="body"/>
          </p:nvPr>
        </p:nvSpPr>
        <p:spPr>
          <a:xfrm>
            <a:off x="7187185" y="2206673"/>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3229" name="Shape 3229"/>
        <p:cNvGrpSpPr/>
        <p:nvPr/>
      </p:nvGrpSpPr>
      <p:grpSpPr>
        <a:xfrm>
          <a:off x="0" y="0"/>
          <a:ext cx="0" cy="0"/>
          <a:chOff x="0" y="0"/>
          <a:chExt cx="0" cy="0"/>
        </a:xfrm>
      </p:grpSpPr>
      <p:pic>
        <p:nvPicPr>
          <p:cNvPr descr="Shape&#10;&#10;Description automatically generated with low confidence" id="3230" name="Google Shape;3230;g1f5d965ad35_0_324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231" name="Google Shape;3231;g1f5d965ad35_0_324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32" name="Google Shape;3232;g1f5d965ad35_0_324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686"/>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3280" name="Google Shape;3280;g1f5d965ad35_0_3244"/>
          <p:cNvSpPr txBox="1"/>
          <p:nvPr>
            <p:ph idx="1" type="body"/>
          </p:nvPr>
        </p:nvSpPr>
        <p:spPr>
          <a:xfrm>
            <a:off x="562709" y="121959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1" name="Google Shape;3281;g1f5d965ad35_0_3244"/>
          <p:cNvSpPr txBox="1"/>
          <p:nvPr>
            <p:ph idx="2" type="body"/>
          </p:nvPr>
        </p:nvSpPr>
        <p:spPr>
          <a:xfrm>
            <a:off x="562709" y="193808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2" name="Google Shape;3282;g1f5d965ad35_0_3244"/>
          <p:cNvSpPr txBox="1"/>
          <p:nvPr>
            <p:ph idx="3" type="body"/>
          </p:nvPr>
        </p:nvSpPr>
        <p:spPr>
          <a:xfrm>
            <a:off x="562709" y="337506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3" name="Google Shape;3283;g1f5d965ad35_0_3244"/>
          <p:cNvSpPr txBox="1"/>
          <p:nvPr>
            <p:ph idx="4" type="body"/>
          </p:nvPr>
        </p:nvSpPr>
        <p:spPr>
          <a:xfrm>
            <a:off x="562709" y="409355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4" name="Google Shape;3284;g1f5d965ad35_0_3244"/>
          <p:cNvSpPr txBox="1"/>
          <p:nvPr>
            <p:ph idx="5" type="body"/>
          </p:nvPr>
        </p:nvSpPr>
        <p:spPr>
          <a:xfrm>
            <a:off x="562709" y="265657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5" name="Google Shape;3285;g1f5d965ad35_0_3244"/>
          <p:cNvSpPr txBox="1"/>
          <p:nvPr>
            <p:ph idx="6" type="body"/>
          </p:nvPr>
        </p:nvSpPr>
        <p:spPr>
          <a:xfrm>
            <a:off x="6420898" y="121959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6" name="Google Shape;3286;g1f5d965ad35_0_3244"/>
          <p:cNvSpPr txBox="1"/>
          <p:nvPr>
            <p:ph idx="7" type="body"/>
          </p:nvPr>
        </p:nvSpPr>
        <p:spPr>
          <a:xfrm>
            <a:off x="6420898" y="193808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7" name="Google Shape;3287;g1f5d965ad35_0_3244"/>
          <p:cNvSpPr txBox="1"/>
          <p:nvPr>
            <p:ph idx="8" type="body"/>
          </p:nvPr>
        </p:nvSpPr>
        <p:spPr>
          <a:xfrm>
            <a:off x="6420898" y="337506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8" name="Google Shape;3288;g1f5d965ad35_0_3244"/>
          <p:cNvSpPr txBox="1"/>
          <p:nvPr>
            <p:ph idx="9" type="body"/>
          </p:nvPr>
        </p:nvSpPr>
        <p:spPr>
          <a:xfrm>
            <a:off x="6420898" y="409355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9" name="Google Shape;3289;g1f5d965ad35_0_3244"/>
          <p:cNvSpPr txBox="1"/>
          <p:nvPr>
            <p:ph idx="13" type="body"/>
          </p:nvPr>
        </p:nvSpPr>
        <p:spPr>
          <a:xfrm>
            <a:off x="6420898" y="2656573"/>
            <a:ext cx="2158200" cy="32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3290" name="Shape 3290"/>
        <p:cNvGrpSpPr/>
        <p:nvPr/>
      </p:nvGrpSpPr>
      <p:grpSpPr>
        <a:xfrm>
          <a:off x="0" y="0"/>
          <a:ext cx="0" cy="0"/>
          <a:chOff x="0" y="0"/>
          <a:chExt cx="0" cy="0"/>
        </a:xfrm>
      </p:grpSpPr>
      <p:pic>
        <p:nvPicPr>
          <p:cNvPr descr="Shape&#10;&#10;Description automatically generated with low confidence" id="3291" name="Google Shape;3291;g1f5d965ad35_0_330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292" name="Google Shape;3292;g1f5d965ad35_0_330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3" name="Google Shape;3293;g1f5d965ad35_0_330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3294" name="Shape 3294"/>
        <p:cNvGrpSpPr/>
        <p:nvPr/>
      </p:nvGrpSpPr>
      <p:grpSpPr>
        <a:xfrm>
          <a:off x="0" y="0"/>
          <a:ext cx="0" cy="0"/>
          <a:chOff x="0" y="0"/>
          <a:chExt cx="0" cy="0"/>
        </a:xfrm>
      </p:grpSpPr>
      <p:sp>
        <p:nvSpPr>
          <p:cNvPr descr="Background pattern&#10;&#10;Description automatically generated" id="3295" name="Google Shape;3295;g1f5d965ad35_0_330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3296" name="Google Shape;3296;g1f5d965ad35_0_330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3300" name="Google Shape;3300;g1f5d965ad35_0_3309"/>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3301" name="Shape 3301"/>
        <p:cNvGrpSpPr/>
        <p:nvPr/>
      </p:nvGrpSpPr>
      <p:grpSpPr>
        <a:xfrm>
          <a:off x="0" y="0"/>
          <a:ext cx="0" cy="0"/>
          <a:chOff x="0" y="0"/>
          <a:chExt cx="0" cy="0"/>
        </a:xfrm>
      </p:grpSpPr>
      <p:sp>
        <p:nvSpPr>
          <p:cNvPr descr="Background pattern&#10;&#10;Description automatically generated" id="3302" name="Google Shape;3302;g1f5d965ad35_0_33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3303" name="Google Shape;3303;g1f5d965ad35_0_3316"/>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3307" name="Google Shape;3307;g1f5d965ad35_0_3316"/>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3308" name="Shape 3308"/>
        <p:cNvGrpSpPr/>
        <p:nvPr/>
      </p:nvGrpSpPr>
      <p:grpSpPr>
        <a:xfrm>
          <a:off x="0" y="0"/>
          <a:ext cx="0" cy="0"/>
          <a:chOff x="0" y="0"/>
          <a:chExt cx="0" cy="0"/>
        </a:xfrm>
      </p:grpSpPr>
      <p:sp>
        <p:nvSpPr>
          <p:cNvPr descr="Background pattern&#10;&#10;Description automatically generated" id="3309" name="Google Shape;3309;g1f5d965ad35_0_332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3310" name="Google Shape;3310;g1f5d965ad35_0_3323"/>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3314" name="Google Shape;3314;g1f5d965ad35_0_3323"/>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3315" name="Shape 3315"/>
        <p:cNvGrpSpPr/>
        <p:nvPr/>
      </p:nvGrpSpPr>
      <p:grpSpPr>
        <a:xfrm>
          <a:off x="0" y="0"/>
          <a:ext cx="0" cy="0"/>
          <a:chOff x="0" y="0"/>
          <a:chExt cx="0" cy="0"/>
        </a:xfrm>
      </p:grpSpPr>
      <p:sp>
        <p:nvSpPr>
          <p:cNvPr descr="Background pattern&#10;&#10;Description automatically generated" id="3316" name="Google Shape;3316;g1f5d965ad35_0_33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3317" name="Google Shape;3317;g1f5d965ad35_0_3330"/>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324" name="Google Shape;3324;g1f5d965ad35_0_3330"/>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3325"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descr="Surface chart&#10;&#10;Description automatically generated with low confidence" id="3327" name="Google Shape;3327;g1f5d965ad35_0_3340"/>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328" name="Google Shape;3328;g1f5d965ad35_0_3340"/>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329" name="Google Shape;3329;g1f5d965ad35_0_334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330" name="Google Shape;3330;g1f5d965ad35_0_3340"/>
          <p:cNvGrpSpPr/>
          <p:nvPr/>
        </p:nvGrpSpPr>
        <p:grpSpPr>
          <a:xfrm>
            <a:off x="904015" y="1546992"/>
            <a:ext cx="7497588" cy="2134098"/>
            <a:chOff x="822735" y="1506352"/>
            <a:chExt cx="7497588" cy="2134098"/>
          </a:xfrm>
        </p:grpSpPr>
        <p:sp>
          <p:nvSpPr>
            <p:cNvPr id="3331" name="Google Shape;3331;g1f5d965ad35_0_3340"/>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5" y="1506352"/>
              <a:ext cx="7394841" cy="2000585"/>
              <a:chOff x="1565911" y="1469153"/>
              <a:chExt cx="6082284" cy="2049780"/>
            </a:xfrm>
          </p:grpSpPr>
          <p:sp>
            <p:nvSpPr>
              <p:cNvPr id="3333" name="Google Shape;3333;g1f5d965ad35_0_3340"/>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335" name="Google Shape;3335;g1f5d965ad35_0_3340"/>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3336"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descr="Surface chart&#10;&#10;Description automatically generated with low confidence" id="3338" name="Google Shape;3338;g1f5d965ad35_0_335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339" name="Google Shape;3339;g1f5d965ad35_0_335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340" name="Google Shape;3340;g1f5d965ad35_0_3351"/>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341" name="Google Shape;3341;g1f5d965ad35_0_3351"/>
          <p:cNvGrpSpPr/>
          <p:nvPr/>
        </p:nvGrpSpPr>
        <p:grpSpPr>
          <a:xfrm>
            <a:off x="904015" y="1546992"/>
            <a:ext cx="7497588" cy="2134098"/>
            <a:chOff x="822735" y="1506352"/>
            <a:chExt cx="7497588" cy="2134098"/>
          </a:xfrm>
        </p:grpSpPr>
        <p:sp>
          <p:nvSpPr>
            <p:cNvPr id="3342" name="Google Shape;3342;g1f5d965ad35_0_3351"/>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5" y="1506352"/>
              <a:ext cx="7394841" cy="2000585"/>
              <a:chOff x="1565911" y="1469153"/>
              <a:chExt cx="6082284" cy="2049780"/>
            </a:xfrm>
          </p:grpSpPr>
          <p:sp>
            <p:nvSpPr>
              <p:cNvPr id="3344" name="Google Shape;3344;g1f5d965ad35_0_3351"/>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346" name="Google Shape;3346;g1f5d965ad35_0_3351"/>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63" name="Shape 163"/>
        <p:cNvGrpSpPr/>
        <p:nvPr/>
      </p:nvGrpSpPr>
      <p:grpSpPr>
        <a:xfrm>
          <a:off x="0" y="0"/>
          <a:ext cx="0" cy="0"/>
          <a:chOff x="0" y="0"/>
          <a:chExt cx="0" cy="0"/>
        </a:xfrm>
      </p:grpSpPr>
      <p:pic>
        <p:nvPicPr>
          <p:cNvPr descr="Shape&#10;&#10;Description automatically generated with low confidence" id="164" name="Google Shape;164;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5" name="Google Shape;165;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8" name="Google Shape;168;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9" name="Google Shape;169;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70" name="Google Shape;170;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3347"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descr="Surface chart&#10;&#10;Description automatically generated with low confidence" id="3349" name="Google Shape;3349;g1f5d965ad35_0_336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350" name="Google Shape;3350;g1f5d965ad35_0_336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351" name="Google Shape;3351;g1f5d965ad35_0_336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352" name="Google Shape;3352;g1f5d965ad35_0_3362"/>
          <p:cNvGrpSpPr/>
          <p:nvPr/>
        </p:nvGrpSpPr>
        <p:grpSpPr>
          <a:xfrm>
            <a:off x="904015" y="1546992"/>
            <a:ext cx="7497588" cy="2134098"/>
            <a:chOff x="822735" y="1506352"/>
            <a:chExt cx="7497588" cy="2134098"/>
          </a:xfrm>
        </p:grpSpPr>
        <p:sp>
          <p:nvSpPr>
            <p:cNvPr id="3353" name="Google Shape;3353;g1f5d965ad35_0_3362"/>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5" y="1506352"/>
              <a:ext cx="7394841" cy="2000585"/>
              <a:chOff x="1565911" y="1469153"/>
              <a:chExt cx="6082284" cy="2049780"/>
            </a:xfrm>
          </p:grpSpPr>
          <p:sp>
            <p:nvSpPr>
              <p:cNvPr id="3355" name="Google Shape;3355;g1f5d965ad35_0_3362"/>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357" name="Google Shape;3357;g1f5d965ad35_0_3362"/>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3358"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descr="Surface chart&#10;&#10;Description automatically generated with low confidence" id="3360" name="Google Shape;3360;g1f5d965ad35_0_3373"/>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361" name="Google Shape;3361;g1f5d965ad35_0_3373"/>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362" name="Google Shape;3362;g1f5d965ad35_0_3373"/>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376" name="Google Shape;3376;g1f5d965ad35_0_3373"/>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3377"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descr="Surface chart&#10;&#10;Description automatically generated with low confidence" id="3379" name="Google Shape;3379;g1f5d965ad35_0_339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380" name="Google Shape;3380;g1f5d965ad35_0_339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381" name="Google Shape;3381;g1f5d965ad35_0_3392"/>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395" name="Google Shape;3395;g1f5d965ad35_0_3392"/>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3396"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descr="Surface chart&#10;&#10;Description automatically generated with low confidence" id="3398" name="Google Shape;3398;g1f5d965ad35_0_341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399" name="Google Shape;3399;g1f5d965ad35_0_341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400" name="Google Shape;3400;g1f5d965ad35_0_3411"/>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414" name="Google Shape;3414;g1f5d965ad35_0_3411"/>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iI8m4ekx8A=">
    <p:spTree>
      <p:nvGrpSpPr>
        <p:cNvPr id="3415" name="Shape 3415"/>
        <p:cNvGrpSpPr/>
        <p:nvPr/>
      </p:nvGrpSpPr>
      <p:grpSpPr>
        <a:xfrm>
          <a:off x="0" y="0"/>
          <a:ext cx="0" cy="0"/>
          <a:chOff x="0" y="0"/>
          <a:chExt cx="0" cy="0"/>
        </a:xfrm>
      </p:grpSpPr>
      <p:sp>
        <p:nvSpPr>
          <p:cNvPr descr="Background pattern&#10;&#10;Description automatically generated" id="3416" name="Google Shape;3416;g1f5d965ad35_0_34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3417" name="Google Shape;3417;g1f5d965ad35_0_343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3419" name="Google Shape;3419;g1f5d965ad35_0_3430"/>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20" name="Google Shape;3420;g1f5d965ad35_0_3430"/>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giYbiaCY8E=">
    <p:spTree>
      <p:nvGrpSpPr>
        <p:cNvPr id="342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pic>
        <p:nvPicPr>
          <p:cNvPr descr="Shape&#10;&#10;Description automatically generated with low confidence" id="3425" name="Google Shape;3425;g1f5d965ad35_0_343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3428" name="Google Shape;3428;g1f5d965ad35_0_3436"/>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3429" name="Google Shape;3429;g1f5d965ad35_0_3436"/>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QuYVW4wTLQ=">
    <p:spTree>
      <p:nvGrpSpPr>
        <p:cNvPr id="3430"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435" name="Google Shape;3435;g1f5d965ad35_0_344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3438" name="Google Shape;3438;g1f5d965ad35_0_3445"/>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3439" name="Google Shape;3439;g1f5d965ad35_0_3445"/>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jULGZ8RR3U=">
    <p:spTree>
      <p:nvGrpSpPr>
        <p:cNvPr id="3440"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443" name="Google Shape;3443;g1f5d965ad35_0_3455"/>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3445" name="Google Shape;3445;g1f5d965ad35_0_3455"/>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46" name="Google Shape;3446;g1f5d965ad35_0_3455"/>
          <p:cNvSpPr/>
          <p:nvPr>
            <p:ph idx="2" type="pic"/>
          </p:nvPr>
        </p:nvSpPr>
        <p:spPr>
          <a:xfrm>
            <a:off x="-1" y="1166963"/>
            <a:ext cx="4113900" cy="3976500"/>
          </a:xfrm>
          <a:prstGeom prst="rect">
            <a:avLst/>
          </a:prstGeom>
          <a:noFill/>
          <a:ln>
            <a:noFill/>
          </a:ln>
        </p:spPr>
      </p:sp>
      <p:sp>
        <p:nvSpPr>
          <p:cNvPr id="3447" name="Google Shape;3447;g1f5d965ad35_0_3455"/>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aDTAWBnBQk=">
    <p:spTree>
      <p:nvGrpSpPr>
        <p:cNvPr id="3448"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452" name="Google Shape;3452;g1f5d965ad35_0_346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g1f5d965ad35_0_3463"/>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4" name="Google Shape;3454;g1f5d965ad35_0_3463"/>
          <p:cNvSpPr/>
          <p:nvPr>
            <p:ph idx="2" type="pic"/>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3456" name="Google Shape;3456;g1f5d965ad35_0_3463"/>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sf4Q5ZWGQ=">
    <p:spTree>
      <p:nvGrpSpPr>
        <p:cNvPr id="3457"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459" name="Google Shape;3459;g1f5d965ad35_0_347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g1f5d965ad35_0_3472"/>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1" name="Google Shape;3461;g1f5d965ad35_0_3472"/>
          <p:cNvSpPr/>
          <p:nvPr>
            <p:ph idx="2" type="pic"/>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3463" name="Google Shape;3463;g1f5d965ad35_0_3472"/>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71" name="Shape 171"/>
        <p:cNvGrpSpPr/>
        <p:nvPr/>
      </p:nvGrpSpPr>
      <p:grpSpPr>
        <a:xfrm>
          <a:off x="0" y="0"/>
          <a:ext cx="0" cy="0"/>
          <a:chOff x="0" y="0"/>
          <a:chExt cx="0" cy="0"/>
        </a:xfrm>
      </p:grpSpPr>
      <p:pic>
        <p:nvPicPr>
          <p:cNvPr descr="Shape&#10;&#10;Description automatically generated with low confidence" id="172" name="Google Shape;172;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4" name="Google Shape;174;p232"/>
          <p:cNvSpPr/>
          <p:nvPr>
            <p:ph idx="2" type="pic"/>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6" name="Google Shape;176;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 name="Google Shape;177;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TcVCDMAs9U=">
    <p:spTree>
      <p:nvGrpSpPr>
        <p:cNvPr id="3464"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466" name="Google Shape;3466;g1f5d965ad35_0_347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g1f5d965ad35_0_3479"/>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8" name="Google Shape;3468;g1f5d965ad35_0_3479"/>
          <p:cNvSpPr/>
          <p:nvPr>
            <p:ph idx="2" type="pic"/>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3470" name="Google Shape;3470;g1f5d965ad35_0_3479"/>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J/7iBr1+Aw=">
    <p:spTree>
      <p:nvGrpSpPr>
        <p:cNvPr id="3471" name="Shape 3471"/>
        <p:cNvGrpSpPr/>
        <p:nvPr/>
      </p:nvGrpSpPr>
      <p:grpSpPr>
        <a:xfrm>
          <a:off x="0" y="0"/>
          <a:ext cx="0" cy="0"/>
          <a:chOff x="0" y="0"/>
          <a:chExt cx="0" cy="0"/>
        </a:xfrm>
      </p:grpSpPr>
      <p:pic>
        <p:nvPicPr>
          <p:cNvPr descr="Shape&#10;&#10;Description automatically generated with low confidence" id="3472" name="Google Shape;3472;g1f5d965ad35_0_348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474" name="Google Shape;3474;g1f5d965ad35_0_3486"/>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5" name="Google Shape;3475;g1f5d965ad35_0_3486"/>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476" name="Google Shape;3476;g1f5d965ad35_0_3486"/>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omooRYgtOs=">
    <p:spTree>
      <p:nvGrpSpPr>
        <p:cNvPr id="3477" name="Shape 3477"/>
        <p:cNvGrpSpPr/>
        <p:nvPr/>
      </p:nvGrpSpPr>
      <p:grpSpPr>
        <a:xfrm>
          <a:off x="0" y="0"/>
          <a:ext cx="0" cy="0"/>
          <a:chOff x="0" y="0"/>
          <a:chExt cx="0" cy="0"/>
        </a:xfrm>
      </p:grpSpPr>
      <p:pic>
        <p:nvPicPr>
          <p:cNvPr descr="Shape&#10;&#10;Description automatically generated with low confidence" id="3478" name="Google Shape;3478;g1f5d965ad35_0_349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480" name="Google Shape;3480;g1f5d965ad35_0_3492"/>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1" name="Google Shape;3481;g1f5d965ad35_0_3492"/>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482" name="Google Shape;3482;g1f5d965ad35_0_3492"/>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Ba5VyrznHE=">
    <p:spTree>
      <p:nvGrpSpPr>
        <p:cNvPr id="3483"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485" name="Google Shape;3485;g1f5d965ad35_0_349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8" name="Google Shape;3488;g1f5d965ad35_0_3498"/>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9" name="Google Shape;3489;g1f5d965ad35_0_3498"/>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3490" name="Shape 3490"/>
        <p:cNvGrpSpPr/>
        <p:nvPr/>
      </p:nvGrpSpPr>
      <p:grpSpPr>
        <a:xfrm>
          <a:off x="0" y="0"/>
          <a:ext cx="0" cy="0"/>
          <a:chOff x="0" y="0"/>
          <a:chExt cx="0" cy="0"/>
        </a:xfrm>
      </p:grpSpPr>
      <p:pic>
        <p:nvPicPr>
          <p:cNvPr descr="Shape&#10;&#10;Description automatically generated with low confidence" id="3491" name="Google Shape;3491;g1f5d965ad35_0_3505"/>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b="52399" l="16484" r="16531" t="8799"/>
          <a:stretch/>
        </p:blipFill>
        <p:spPr>
          <a:xfrm>
            <a:off x="1035361" y="596414"/>
            <a:ext cx="7073280" cy="4097295"/>
          </a:xfrm>
          <a:prstGeom prst="rect">
            <a:avLst/>
          </a:prstGeom>
          <a:noFill/>
          <a:ln>
            <a:noFill/>
          </a:ln>
        </p:spPr>
      </p:pic>
      <p:sp>
        <p:nvSpPr>
          <p:cNvPr id="3493" name="Google Shape;3493;g1f5d965ad35_0_3505"/>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Qb/haoxIoI=">
    <p:spTree>
      <p:nvGrpSpPr>
        <p:cNvPr id="3494"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3496" name="Google Shape;3496;g1f5d965ad35_0_350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3497" name="Google Shape;3497;g1f5d965ad35_0_3509"/>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3498" name="Google Shape;3498;g1f5d965ad35_0_3509"/>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3499" name="Google Shape;3499;g1f5d965ad35_0_3509"/>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3500" name="Google Shape;3500;g1f5d965ad35_0_3509"/>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3501" name="Google Shape;3501;g1f5d965ad35_0_3509"/>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3502" name="Google Shape;3502;g1f5d965ad35_0_3509"/>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3503" name="Google Shape;3503;g1f5d965ad35_0_3509"/>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3504" name="Google Shape;3504;g1f5d965ad35_0_3509"/>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xDJ6O6qqGQ=">
    <p:spTree>
      <p:nvGrpSpPr>
        <p:cNvPr id="3505"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507" name="Google Shape;3507;g1f5d965ad35_0_35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3508" name="Google Shape;3508;g1f5d965ad35_0_3520"/>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3509" name="Google Shape;3509;g1f5d965ad35_0_3520"/>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Pvf62mYMRg=">
    <p:spTree>
      <p:nvGrpSpPr>
        <p:cNvPr id="3510"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512" name="Google Shape;3512;g1f5d965ad35_0_352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524" name="Google Shape;3524;g1f5d965ad35_0_3525"/>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xTrQ5c5BAc=">
    <p:spTree>
      <p:nvGrpSpPr>
        <p:cNvPr id="3525"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527" name="Google Shape;3527;g1f5d965ad35_0_354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539" name="Google Shape;3539;g1f5d965ad35_0_3540"/>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g/sqsIM5ZM=">
    <p:spTree>
      <p:nvGrpSpPr>
        <p:cNvPr id="3540" name="Shape 3540"/>
        <p:cNvGrpSpPr/>
        <p:nvPr/>
      </p:nvGrpSpPr>
      <p:grpSpPr>
        <a:xfrm>
          <a:off x="0" y="0"/>
          <a:ext cx="0" cy="0"/>
          <a:chOff x="0" y="0"/>
          <a:chExt cx="0" cy="0"/>
        </a:xfrm>
      </p:grpSpPr>
      <p:pic>
        <p:nvPicPr>
          <p:cNvPr descr="Background pattern&#10;&#10;Description automatically generated with medium confidence" id="3541" name="Google Shape;3541;g1f5d965ad35_0_3555"/>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A group of people sitting at a table&#10;&#10;Description automatically generated with low confidence" id="3542" name="Google Shape;3542;g1f5d965ad35_0_3555"/>
          <p:cNvPicPr preferRelativeResize="0"/>
          <p:nvPr/>
        </p:nvPicPr>
        <p:blipFill rotWithShape="1">
          <a:blip r:embed="rId3">
            <a:alphaModFix/>
          </a:blip>
          <a:srcRect b="0" l="11613" r="0" t="29183"/>
          <a:stretch/>
        </p:blipFill>
        <p:spPr>
          <a:xfrm>
            <a:off x="4864308" y="0"/>
            <a:ext cx="4279693" cy="5143500"/>
          </a:xfrm>
          <a:prstGeom prst="rect">
            <a:avLst/>
          </a:prstGeom>
          <a:noFill/>
          <a:ln>
            <a:noFill/>
          </a:ln>
        </p:spPr>
      </p:pic>
      <p:pic>
        <p:nvPicPr>
          <p:cNvPr descr="Shape&#10;&#10;Description automatically generated with low confidence" id="3543" name="Google Shape;3543;g1f5d965ad35_0_355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6" name="Google Shape;3546;g1f5d965ad35_0_3555"/>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47" name="Google Shape;3547;g1f5d965ad35_0_3555"/>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78" name="Shape 178"/>
        <p:cNvGrpSpPr/>
        <p:nvPr/>
      </p:nvGrpSpPr>
      <p:grpSpPr>
        <a:xfrm>
          <a:off x="0" y="0"/>
          <a:ext cx="0" cy="0"/>
          <a:chOff x="0" y="0"/>
          <a:chExt cx="0" cy="0"/>
        </a:xfrm>
      </p:grpSpPr>
      <p:pic>
        <p:nvPicPr>
          <p:cNvPr descr="Shape&#10;&#10;Description automatically generated with low confidence" id="179" name="Google Shape;179;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1" name="Google Shape;181;p233"/>
          <p:cNvSpPr/>
          <p:nvPr>
            <p:ph idx="2" type="pic"/>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3" name="Google Shape;183;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4" name="Google Shape;184;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UOKSbeOY8=">
    <p:spTree>
      <p:nvGrpSpPr>
        <p:cNvPr id="3548" name="Shape 3548"/>
        <p:cNvGrpSpPr/>
        <p:nvPr/>
      </p:nvGrpSpPr>
      <p:grpSpPr>
        <a:xfrm>
          <a:off x="0" y="0"/>
          <a:ext cx="0" cy="0"/>
          <a:chOff x="0" y="0"/>
          <a:chExt cx="0" cy="0"/>
        </a:xfrm>
      </p:grpSpPr>
      <p:pic>
        <p:nvPicPr>
          <p:cNvPr descr="Background pattern&#10;&#10;Description automatically generated" id="3549" name="Google Shape;3549;g1f5d965ad35_0_3563"/>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550" name="Google Shape;3550;g1f5d965ad35_0_356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3554" name="Google Shape;3554;g1f5d965ad35_0_3563"/>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3555" name="Google Shape;3555;g1f5d965ad35_0_3563"/>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QX8xDz+iao=">
    <p:spTree>
      <p:nvGrpSpPr>
        <p:cNvPr id="3556" name="Shape 3556"/>
        <p:cNvGrpSpPr/>
        <p:nvPr/>
      </p:nvGrpSpPr>
      <p:grpSpPr>
        <a:xfrm>
          <a:off x="0" y="0"/>
          <a:ext cx="0" cy="0"/>
          <a:chOff x="0" y="0"/>
          <a:chExt cx="0" cy="0"/>
        </a:xfrm>
      </p:grpSpPr>
      <p:pic>
        <p:nvPicPr>
          <p:cNvPr descr="Background pattern&#10;&#10;Description automatically generated" id="3557" name="Google Shape;3557;g1f5d965ad35_0_3571"/>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558" name="Google Shape;3558;g1f5d965ad35_0_3571"/>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3562" name="Google Shape;3562;g1f5d965ad35_0_3571"/>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ay8rAN2Gks=">
    <p:spTree>
      <p:nvGrpSpPr>
        <p:cNvPr id="3563" name="Shape 3563"/>
        <p:cNvGrpSpPr/>
        <p:nvPr/>
      </p:nvGrpSpPr>
      <p:grpSpPr>
        <a:xfrm>
          <a:off x="0" y="0"/>
          <a:ext cx="0" cy="0"/>
          <a:chOff x="0" y="0"/>
          <a:chExt cx="0" cy="0"/>
        </a:xfrm>
      </p:grpSpPr>
      <p:pic>
        <p:nvPicPr>
          <p:cNvPr descr="Background pattern&#10;&#10;Description automatically generated" id="3564" name="Google Shape;3564;g1f5d965ad35_0_357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565" name="Google Shape;3565;g1f5d965ad35_0_3578"/>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3569" name="Google Shape;3569;g1f5d965ad35_0_3578"/>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3570" name="Google Shape;3570;g1f5d965ad35_0_3578"/>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eX2BQ/UgoI=">
    <p:spTree>
      <p:nvGrpSpPr>
        <p:cNvPr id="3571" name="Shape 3571"/>
        <p:cNvGrpSpPr/>
        <p:nvPr/>
      </p:nvGrpSpPr>
      <p:grpSpPr>
        <a:xfrm>
          <a:off x="0" y="0"/>
          <a:ext cx="0" cy="0"/>
          <a:chOff x="0" y="0"/>
          <a:chExt cx="0" cy="0"/>
        </a:xfrm>
      </p:grpSpPr>
      <p:pic>
        <p:nvPicPr>
          <p:cNvPr descr="Background pattern&#10;&#10;Description automatically generated" id="3572" name="Google Shape;3572;g1f5d965ad35_0_358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573" name="Google Shape;3573;g1f5d965ad35_0_3586"/>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3577" name="Google Shape;3577;g1f5d965ad35_0_3586"/>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bWBmyKL+Y=">
    <p:spTree>
      <p:nvGrpSpPr>
        <p:cNvPr id="3578"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3580" name="Google Shape;3580;g1f5d965ad35_0_3593"/>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3581" name="Google Shape;3581;g1f5d965ad35_0_3593"/>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3582" name="Google Shape;3582;g1f5d965ad35_0_3593"/>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3583" name="Google Shape;3583;g1f5d965ad35_0_3593"/>
          <p:cNvSpPr txBox="1"/>
          <p:nvPr>
            <p:ph idx="1" type="body"/>
          </p:nvPr>
        </p:nvSpPr>
        <p:spPr>
          <a:xfrm rot="-525880">
            <a:off x="2714146" y="2148468"/>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90fBIECbZs=">
    <p:spTree>
      <p:nvGrpSpPr>
        <p:cNvPr id="3584"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descr="Surface chart&#10;&#10;Description automatically generated with low confidence" id="3586" name="Google Shape;3586;g1f5d965ad35_0_3599"/>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587" name="Google Shape;3587;g1f5d965ad35_0_3599"/>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588" name="Google Shape;3588;g1f5d965ad35_0_3599"/>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3589" name="Google Shape;3589;g1f5d965ad35_0_3599"/>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3590" name="Google Shape;3590;g1f5d965ad35_0_3599"/>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91" name="Google Shape;3591;g1f5d965ad35_0_3599"/>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3592"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b="12613" l="0" r="0" t="1813"/>
          <a:stretch/>
        </p:blipFill>
        <p:spPr>
          <a:xfrm>
            <a:off x="0" y="-1"/>
            <a:ext cx="9144000" cy="5143501"/>
          </a:xfrm>
          <a:prstGeom prst="rect">
            <a:avLst/>
          </a:prstGeom>
          <a:noFill/>
          <a:ln>
            <a:noFill/>
          </a:ln>
        </p:spPr>
      </p:pic>
      <p:pic>
        <p:nvPicPr>
          <p:cNvPr descr="Shape&#10;&#10;Description automatically generated with low confidence" id="3594" name="Google Shape;3594;g1f5d965ad35_0_3607"/>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3596" name="Google Shape;3596;g1f5d965ad35_0_3607"/>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97" name="Google Shape;3597;g1f5d965ad35_0_3607"/>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3598"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3602" name="Google Shape;3602;g1f5d965ad35_0_3613"/>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3606" name="Google Shape;3606;g1f5d965ad35_0_3613"/>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07" name="Google Shape;3607;g1f5d965ad35_0_3613"/>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3608"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3612" name="Google Shape;3612;g1f5d965ad35_0_3623"/>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3616" name="Google Shape;3616;g1f5d965ad35_0_3623"/>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17" name="Google Shape;3617;g1f5d965ad35_0_3623"/>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6Kzp98yfeg=">
    <p:spTree>
      <p:nvGrpSpPr>
        <p:cNvPr id="3618"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620" name="Google Shape;3620;g1f5d965ad35_0_363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g1f5d965ad35_0_3633"/>
          <p:cNvSpPr/>
          <p:nvPr>
            <p:ph idx="2" type="pic"/>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3623" name="Google Shape;3623;g1f5d965ad35_0_3633"/>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4" name="Google Shape;3624;g1f5d965ad35_0_3633"/>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85"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7" name="Google Shape;187;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4"/>
          <p:cNvSpPr/>
          <p:nvPr>
            <p:ph idx="2" type="pic"/>
          </p:nvPr>
        </p:nvSpPr>
        <p:spPr>
          <a:xfrm>
            <a:off x="1" y="0"/>
            <a:ext cx="4572000" cy="5143494"/>
          </a:xfrm>
          <a:prstGeom prst="rect">
            <a:avLst/>
          </a:prstGeom>
          <a:noFill/>
          <a:ln>
            <a:noFill/>
          </a:ln>
        </p:spPr>
      </p:sp>
      <p:sp>
        <p:nvSpPr>
          <p:cNvPr id="189" name="Google Shape;189;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p234"/>
          <p:cNvSpPr/>
          <p:nvPr>
            <p:ph idx="3" type="pic"/>
          </p:nvPr>
        </p:nvSpPr>
        <p:spPr>
          <a:xfrm>
            <a:off x="4408678" y="1539292"/>
            <a:ext cx="318677" cy="318677"/>
          </a:xfrm>
          <a:prstGeom prst="rect">
            <a:avLst/>
          </a:prstGeom>
          <a:noFill/>
          <a:ln>
            <a:noFill/>
          </a:ln>
        </p:spPr>
      </p:sp>
      <p:sp>
        <p:nvSpPr>
          <p:cNvPr id="193" name="Google Shape;193;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p234"/>
          <p:cNvSpPr/>
          <p:nvPr>
            <p:ph idx="4" type="pic"/>
          </p:nvPr>
        </p:nvSpPr>
        <p:spPr>
          <a:xfrm>
            <a:off x="4408678" y="3122801"/>
            <a:ext cx="318677" cy="318677"/>
          </a:xfrm>
          <a:prstGeom prst="rect">
            <a:avLst/>
          </a:prstGeom>
          <a:noFill/>
          <a:ln>
            <a:noFill/>
          </a:ln>
        </p:spPr>
      </p:sp>
      <p:sp>
        <p:nvSpPr>
          <p:cNvPr id="196" name="Google Shape;196;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30cVwhGp+0=">
    <p:spTree>
      <p:nvGrpSpPr>
        <p:cNvPr id="3625"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627" name="Google Shape;3627;g1f5d965ad35_0_36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g1f5d965ad35_0_3640"/>
          <p:cNvSpPr/>
          <p:nvPr>
            <p:ph idx="2" type="pic"/>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3630" name="Google Shape;3630;g1f5d965ad35_0_3640"/>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1" name="Google Shape;3631;g1f5d965ad35_0_3640"/>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b4Lk76CV4I=">
    <p:spTree>
      <p:nvGrpSpPr>
        <p:cNvPr id="3632"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3634" name="Google Shape;3634;g1f5d965ad35_0_364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g1f5d965ad35_0_3647"/>
          <p:cNvSpPr/>
          <p:nvPr>
            <p:ph idx="2" type="pic"/>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3637" name="Google Shape;3637;g1f5d965ad35_0_3647"/>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8" name="Google Shape;3638;g1f5d965ad35_0_3647"/>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3639"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3641" name="Google Shape;3641;g1f5d965ad35_0_3654"/>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sp>
        <p:nvSpPr>
          <p:cNvPr descr="Shape&#10;&#10;Description automatically generated with low confidence" id="3642" name="Google Shape;3642;g1f5d965ad35_0_365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3" name="Google Shape;3643;g1f5d965ad35_0_3654"/>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3644" name="Google Shape;3644;g1f5d965ad35_0_3654"/>
          <p:cNvPicPr preferRelativeResize="0"/>
          <p:nvPr/>
        </p:nvPicPr>
        <p:blipFill rotWithShape="1">
          <a:blip r:embed="rId3">
            <a:alphaModFix/>
          </a:blip>
          <a:srcRect b="0" l="20443" r="22452"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3645" name="Google Shape;3645;g1f5d965ad35_0_3654"/>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6" name="Google Shape;3646;g1f5d965ad35_0_3654"/>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dEM+p0no04=">
    <p:spTree>
      <p:nvGrpSpPr>
        <p:cNvPr id="3647" name="Shape 3647"/>
        <p:cNvGrpSpPr/>
        <p:nvPr/>
      </p:nvGrpSpPr>
      <p:grpSpPr>
        <a:xfrm>
          <a:off x="0" y="0"/>
          <a:ext cx="0" cy="0"/>
          <a:chOff x="0" y="0"/>
          <a:chExt cx="0" cy="0"/>
        </a:xfrm>
      </p:grpSpPr>
      <p:pic>
        <p:nvPicPr>
          <p:cNvPr descr="A picture containing graphical user interface&#10;&#10;Description automatically generated" id="3648" name="Google Shape;3648;g1f5d965ad35_0_36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3649" name="Google Shape;3649;g1f5d965ad35_0_366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3650"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97"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9" name="Google Shape;199;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5"/>
          <p:cNvSpPr/>
          <p:nvPr>
            <p:ph idx="2" type="pic"/>
          </p:nvPr>
        </p:nvSpPr>
        <p:spPr>
          <a:xfrm>
            <a:off x="1" y="0"/>
            <a:ext cx="4572000" cy="5143494"/>
          </a:xfrm>
          <a:prstGeom prst="rect">
            <a:avLst/>
          </a:prstGeom>
          <a:noFill/>
          <a:ln>
            <a:noFill/>
          </a:ln>
        </p:spPr>
      </p:sp>
      <p:sp>
        <p:nvSpPr>
          <p:cNvPr id="201" name="Google Shape;201;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235"/>
          <p:cNvSpPr/>
          <p:nvPr>
            <p:ph idx="3" type="pic"/>
          </p:nvPr>
        </p:nvSpPr>
        <p:spPr>
          <a:xfrm>
            <a:off x="4408678" y="1539292"/>
            <a:ext cx="318677" cy="318677"/>
          </a:xfrm>
          <a:prstGeom prst="rect">
            <a:avLst/>
          </a:prstGeom>
          <a:noFill/>
          <a:ln>
            <a:noFill/>
          </a:ln>
        </p:spPr>
      </p:sp>
      <p:sp>
        <p:nvSpPr>
          <p:cNvPr id="205" name="Google Shape;205;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235"/>
          <p:cNvSpPr/>
          <p:nvPr>
            <p:ph idx="4" type="pic"/>
          </p:nvPr>
        </p:nvSpPr>
        <p:spPr>
          <a:xfrm>
            <a:off x="4408678" y="3122801"/>
            <a:ext cx="318677" cy="318677"/>
          </a:xfrm>
          <a:prstGeom prst="rect">
            <a:avLst/>
          </a:prstGeom>
          <a:noFill/>
          <a:ln>
            <a:noFill/>
          </a:ln>
        </p:spPr>
      </p:sp>
      <p:sp>
        <p:nvSpPr>
          <p:cNvPr id="208" name="Google Shape;208;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209" name="Shape 209"/>
        <p:cNvGrpSpPr/>
        <p:nvPr/>
      </p:nvGrpSpPr>
      <p:grpSpPr>
        <a:xfrm>
          <a:off x="0" y="0"/>
          <a:ext cx="0" cy="0"/>
          <a:chOff x="0" y="0"/>
          <a:chExt cx="0" cy="0"/>
        </a:xfrm>
      </p:grpSpPr>
      <p:pic>
        <p:nvPicPr>
          <p:cNvPr descr="Shape&#10;&#10;Description automatically generated with low confidence" id="210" name="Google Shape;210;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5" name="Google Shape;215;p236"/>
          <p:cNvSpPr/>
          <p:nvPr>
            <p:ph idx="2" type="pic"/>
          </p:nvPr>
        </p:nvSpPr>
        <p:spPr>
          <a:xfrm>
            <a:off x="219360" y="856040"/>
            <a:ext cx="3958630" cy="4287460"/>
          </a:xfrm>
          <a:prstGeom prst="rect">
            <a:avLst/>
          </a:prstGeom>
          <a:noFill/>
          <a:ln>
            <a:noFill/>
          </a:ln>
        </p:spPr>
      </p:sp>
      <p:sp>
        <p:nvSpPr>
          <p:cNvPr id="216" name="Google Shape;216;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19" name="Shape 219"/>
        <p:cNvGrpSpPr/>
        <p:nvPr/>
      </p:nvGrpSpPr>
      <p:grpSpPr>
        <a:xfrm>
          <a:off x="0" y="0"/>
          <a:ext cx="0" cy="0"/>
          <a:chOff x="0" y="0"/>
          <a:chExt cx="0" cy="0"/>
        </a:xfrm>
      </p:grpSpPr>
      <p:pic>
        <p:nvPicPr>
          <p:cNvPr descr="Shape&#10;&#10;Description automatically generated with low confidence" id="220" name="Google Shape;220;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1" name="Google Shape;221;p237"/>
          <p:cNvSpPr/>
          <p:nvPr>
            <p:ph idx="2" type="pic"/>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4" name="Google Shape;224;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 name="Google Shape;225;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26" name="Shape 226"/>
        <p:cNvGrpSpPr/>
        <p:nvPr/>
      </p:nvGrpSpPr>
      <p:grpSpPr>
        <a:xfrm>
          <a:off x="0" y="0"/>
          <a:ext cx="0" cy="0"/>
          <a:chOff x="0" y="0"/>
          <a:chExt cx="0" cy="0"/>
        </a:xfrm>
      </p:grpSpPr>
      <p:pic>
        <p:nvPicPr>
          <p:cNvPr descr="Shape&#10;&#10;Description automatically generated with low confidence" id="227" name="Google Shape;227;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238"/>
          <p:cNvSpPr/>
          <p:nvPr>
            <p:ph idx="2" type="pic"/>
          </p:nvPr>
        </p:nvSpPr>
        <p:spPr>
          <a:xfrm>
            <a:off x="219360" y="856040"/>
            <a:ext cx="3958630" cy="4287460"/>
          </a:xfrm>
          <a:prstGeom prst="rect">
            <a:avLst/>
          </a:prstGeom>
          <a:noFill/>
          <a:ln>
            <a:noFill/>
          </a:ln>
        </p:spPr>
      </p:sp>
      <p:sp>
        <p:nvSpPr>
          <p:cNvPr id="230" name="Google Shape;230;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 name="Google Shape;232;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33" name="Shape 233"/>
        <p:cNvGrpSpPr/>
        <p:nvPr/>
      </p:nvGrpSpPr>
      <p:grpSpPr>
        <a:xfrm>
          <a:off x="0" y="0"/>
          <a:ext cx="0" cy="0"/>
          <a:chOff x="0" y="0"/>
          <a:chExt cx="0" cy="0"/>
        </a:xfrm>
      </p:grpSpPr>
      <p:pic>
        <p:nvPicPr>
          <p:cNvPr descr="Shape&#10;&#10;Description automatically generated with low confidence" id="234" name="Google Shape;234;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239"/>
          <p:cNvSpPr/>
          <p:nvPr>
            <p:ph idx="2" type="pic"/>
          </p:nvPr>
        </p:nvSpPr>
        <p:spPr>
          <a:xfrm>
            <a:off x="235670" y="0"/>
            <a:ext cx="3582186" cy="5143494"/>
          </a:xfrm>
          <a:prstGeom prst="rect">
            <a:avLst/>
          </a:prstGeom>
          <a:noFill/>
          <a:ln>
            <a:noFill/>
          </a:ln>
        </p:spPr>
      </p:sp>
      <p:sp>
        <p:nvSpPr>
          <p:cNvPr id="237" name="Google Shape;237;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Google Shape;238;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39"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41" name="Google Shape;241;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40"/>
          <p:cNvSpPr/>
          <p:nvPr>
            <p:ph idx="2" type="pic"/>
          </p:nvPr>
        </p:nvSpPr>
        <p:spPr>
          <a:xfrm>
            <a:off x="-1" y="0"/>
            <a:ext cx="5312965" cy="5143494"/>
          </a:xfrm>
          <a:prstGeom prst="rect">
            <a:avLst/>
          </a:prstGeom>
          <a:noFill/>
          <a:ln>
            <a:noFill/>
          </a:ln>
        </p:spPr>
      </p:sp>
      <p:sp>
        <p:nvSpPr>
          <p:cNvPr id="244" name="Google Shape;244;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46"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49" name="Google Shape;249;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51" name="Google Shape;251;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 name="Google Shape;253;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54"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5" name="Google Shape;265;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66"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7" name="Google Shape;277;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78"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80" name="Google Shape;280;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8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83" name="Google Shape;283;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84" name="Shape 284"/>
        <p:cNvGrpSpPr/>
        <p:nvPr/>
      </p:nvGrpSpPr>
      <p:grpSpPr>
        <a:xfrm>
          <a:off x="0" y="0"/>
          <a:ext cx="0" cy="0"/>
          <a:chOff x="0" y="0"/>
          <a:chExt cx="0" cy="0"/>
        </a:xfrm>
      </p:grpSpPr>
      <p:pic>
        <p:nvPicPr>
          <p:cNvPr descr="Icon&#10;&#10;Description automatically generated" id="285" name="Google Shape;285;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86" name="Google Shape;286;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88" name="Shape 288"/>
        <p:cNvGrpSpPr/>
        <p:nvPr/>
      </p:nvGrpSpPr>
      <p:grpSpPr>
        <a:xfrm>
          <a:off x="0" y="0"/>
          <a:ext cx="0" cy="0"/>
          <a:chOff x="0" y="0"/>
          <a:chExt cx="0" cy="0"/>
        </a:xfrm>
      </p:grpSpPr>
      <p:pic>
        <p:nvPicPr>
          <p:cNvPr descr="Shape&#10;&#10;Description automatically generated with low confidence" id="289" name="Google Shape;289;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6" name="Google Shape;296;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 name="Google Shape;297;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300" name="Shape 300"/>
        <p:cNvGrpSpPr/>
        <p:nvPr/>
      </p:nvGrpSpPr>
      <p:grpSpPr>
        <a:xfrm>
          <a:off x="0" y="0"/>
          <a:ext cx="0" cy="0"/>
          <a:chOff x="0" y="0"/>
          <a:chExt cx="0" cy="0"/>
        </a:xfrm>
      </p:grpSpPr>
      <p:pic>
        <p:nvPicPr>
          <p:cNvPr descr="Shape&#10;&#10;Description automatically generated with low confidence" id="301" name="Google Shape;301;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8" name="Google Shape;308;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12" name="Shape 312"/>
        <p:cNvGrpSpPr/>
        <p:nvPr/>
      </p:nvGrpSpPr>
      <p:grpSpPr>
        <a:xfrm>
          <a:off x="0" y="0"/>
          <a:ext cx="0" cy="0"/>
          <a:chOff x="0" y="0"/>
          <a:chExt cx="0" cy="0"/>
        </a:xfrm>
      </p:grpSpPr>
      <p:pic>
        <p:nvPicPr>
          <p:cNvPr descr="Shape&#10;&#10;Description automatically generated with low confidence" id="313" name="Google Shape;313;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14" name="Google Shape;314;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9" name="Google Shape;319;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24" name="Google Shape;324;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25" name="Google Shape;325;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31" name="Shape 331"/>
        <p:cNvGrpSpPr/>
        <p:nvPr/>
      </p:nvGrpSpPr>
      <p:grpSpPr>
        <a:xfrm>
          <a:off x="0" y="0"/>
          <a:ext cx="0" cy="0"/>
          <a:chOff x="0" y="0"/>
          <a:chExt cx="0" cy="0"/>
        </a:xfrm>
      </p:grpSpPr>
      <p:pic>
        <p:nvPicPr>
          <p:cNvPr descr="Shape&#10;&#10;Description automatically generated with low confidence" id="332" name="Google Shape;332;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36" name="Google Shape;336;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0" name="Google Shape;340;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44" name="Google Shape;344;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47" name="Shape 347"/>
        <p:cNvGrpSpPr/>
        <p:nvPr/>
      </p:nvGrpSpPr>
      <p:grpSpPr>
        <a:xfrm>
          <a:off x="0" y="0"/>
          <a:ext cx="0" cy="0"/>
          <a:chOff x="0" y="0"/>
          <a:chExt cx="0" cy="0"/>
        </a:xfrm>
      </p:grpSpPr>
      <p:pic>
        <p:nvPicPr>
          <p:cNvPr descr="Shape&#10;&#10;Description automatically generated with low confidence" id="348" name="Google Shape;348;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5" name="Google Shape;355;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9" name="Google Shape;359;p251"/>
          <p:cNvSpPr/>
          <p:nvPr>
            <p:ph idx="5" type="pic"/>
          </p:nvPr>
        </p:nvSpPr>
        <p:spPr>
          <a:xfrm>
            <a:off x="1460973" y="2631002"/>
            <a:ext cx="539010" cy="538720"/>
          </a:xfrm>
          <a:prstGeom prst="rect">
            <a:avLst/>
          </a:prstGeom>
          <a:noFill/>
          <a:ln>
            <a:noFill/>
          </a:ln>
        </p:spPr>
      </p:sp>
      <p:sp>
        <p:nvSpPr>
          <p:cNvPr id="360" name="Google Shape;360;p251"/>
          <p:cNvSpPr/>
          <p:nvPr>
            <p:ph idx="6" type="pic"/>
          </p:nvPr>
        </p:nvSpPr>
        <p:spPr>
          <a:xfrm>
            <a:off x="4302493" y="2631002"/>
            <a:ext cx="539010" cy="538720"/>
          </a:xfrm>
          <a:prstGeom prst="rect">
            <a:avLst/>
          </a:prstGeom>
          <a:noFill/>
          <a:ln>
            <a:noFill/>
          </a:ln>
        </p:spPr>
      </p:sp>
      <p:sp>
        <p:nvSpPr>
          <p:cNvPr id="361" name="Google Shape;361;p251"/>
          <p:cNvSpPr/>
          <p:nvPr>
            <p:ph idx="7" type="pic"/>
          </p:nvPr>
        </p:nvSpPr>
        <p:spPr>
          <a:xfrm>
            <a:off x="7144013" y="2631002"/>
            <a:ext cx="539010" cy="538720"/>
          </a:xfrm>
          <a:prstGeom prst="rect">
            <a:avLst/>
          </a:prstGeom>
          <a:noFill/>
          <a:ln>
            <a:noFill/>
          </a:ln>
        </p:spPr>
      </p:sp>
      <p:sp>
        <p:nvSpPr>
          <p:cNvPr id="362" name="Google Shape;362;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64" name="Shape 364"/>
        <p:cNvGrpSpPr/>
        <p:nvPr/>
      </p:nvGrpSpPr>
      <p:grpSpPr>
        <a:xfrm>
          <a:off x="0" y="0"/>
          <a:ext cx="0" cy="0"/>
          <a:chOff x="0" y="0"/>
          <a:chExt cx="0" cy="0"/>
        </a:xfrm>
      </p:grpSpPr>
      <p:pic>
        <p:nvPicPr>
          <p:cNvPr descr="Shape&#10;&#10;Description automatically generated with low confidence" id="365" name="Google Shape;365;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2" name="Google Shape;372;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6" name="Google Shape;376;p252"/>
          <p:cNvSpPr/>
          <p:nvPr>
            <p:ph idx="5" type="pic"/>
          </p:nvPr>
        </p:nvSpPr>
        <p:spPr>
          <a:xfrm>
            <a:off x="1460973" y="2631002"/>
            <a:ext cx="539010" cy="538720"/>
          </a:xfrm>
          <a:prstGeom prst="rect">
            <a:avLst/>
          </a:prstGeom>
          <a:noFill/>
          <a:ln>
            <a:noFill/>
          </a:ln>
        </p:spPr>
      </p:sp>
      <p:sp>
        <p:nvSpPr>
          <p:cNvPr id="377" name="Google Shape;377;p252"/>
          <p:cNvSpPr/>
          <p:nvPr>
            <p:ph idx="6" type="pic"/>
          </p:nvPr>
        </p:nvSpPr>
        <p:spPr>
          <a:xfrm>
            <a:off x="4302493" y="2631002"/>
            <a:ext cx="539010" cy="538720"/>
          </a:xfrm>
          <a:prstGeom prst="rect">
            <a:avLst/>
          </a:prstGeom>
          <a:noFill/>
          <a:ln>
            <a:noFill/>
          </a:ln>
        </p:spPr>
      </p:sp>
      <p:sp>
        <p:nvSpPr>
          <p:cNvPr id="378" name="Google Shape;378;p252"/>
          <p:cNvSpPr/>
          <p:nvPr>
            <p:ph idx="7" type="pic"/>
          </p:nvPr>
        </p:nvSpPr>
        <p:spPr>
          <a:xfrm>
            <a:off x="7144013" y="2631002"/>
            <a:ext cx="539010" cy="538720"/>
          </a:xfrm>
          <a:prstGeom prst="rect">
            <a:avLst/>
          </a:prstGeom>
          <a:noFill/>
          <a:ln>
            <a:noFill/>
          </a:ln>
        </p:spPr>
      </p:sp>
      <p:sp>
        <p:nvSpPr>
          <p:cNvPr id="379" name="Google Shape;379;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0" name="Google Shape;380;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81" name="Shape 381"/>
        <p:cNvGrpSpPr/>
        <p:nvPr/>
      </p:nvGrpSpPr>
      <p:grpSpPr>
        <a:xfrm>
          <a:off x="0" y="0"/>
          <a:ext cx="0" cy="0"/>
          <a:chOff x="0" y="0"/>
          <a:chExt cx="0" cy="0"/>
        </a:xfrm>
      </p:grpSpPr>
      <p:pic>
        <p:nvPicPr>
          <p:cNvPr descr="Shape&#10;&#10;Description automatically generated with low confidence" id="382" name="Google Shape;382;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89" name="Google Shape;389;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0" name="Google Shape;390;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1" name="Google Shape;391;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 name="Google Shape;392;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3" name="Google Shape;393;p253"/>
          <p:cNvSpPr/>
          <p:nvPr>
            <p:ph idx="5" type="pic"/>
          </p:nvPr>
        </p:nvSpPr>
        <p:spPr>
          <a:xfrm>
            <a:off x="1460973" y="2631002"/>
            <a:ext cx="539010" cy="538720"/>
          </a:xfrm>
          <a:prstGeom prst="rect">
            <a:avLst/>
          </a:prstGeom>
          <a:noFill/>
          <a:ln>
            <a:noFill/>
          </a:ln>
        </p:spPr>
      </p:sp>
      <p:sp>
        <p:nvSpPr>
          <p:cNvPr id="394" name="Google Shape;394;p253"/>
          <p:cNvSpPr/>
          <p:nvPr>
            <p:ph idx="6" type="pic"/>
          </p:nvPr>
        </p:nvSpPr>
        <p:spPr>
          <a:xfrm>
            <a:off x="4302493" y="2631002"/>
            <a:ext cx="539010" cy="538720"/>
          </a:xfrm>
          <a:prstGeom prst="rect">
            <a:avLst/>
          </a:prstGeom>
          <a:noFill/>
          <a:ln>
            <a:noFill/>
          </a:ln>
        </p:spPr>
      </p:sp>
      <p:sp>
        <p:nvSpPr>
          <p:cNvPr id="395" name="Google Shape;395;p253"/>
          <p:cNvSpPr/>
          <p:nvPr>
            <p:ph idx="7" type="pic"/>
          </p:nvPr>
        </p:nvSpPr>
        <p:spPr>
          <a:xfrm>
            <a:off x="7144013" y="2631002"/>
            <a:ext cx="539010" cy="538720"/>
          </a:xfrm>
          <a:prstGeom prst="rect">
            <a:avLst/>
          </a:prstGeom>
          <a:noFill/>
          <a:ln>
            <a:noFill/>
          </a:ln>
        </p:spPr>
      </p:sp>
      <p:sp>
        <p:nvSpPr>
          <p:cNvPr id="396" name="Google Shape;396;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98" name="Shape 398"/>
        <p:cNvGrpSpPr/>
        <p:nvPr/>
      </p:nvGrpSpPr>
      <p:grpSpPr>
        <a:xfrm>
          <a:off x="0" y="0"/>
          <a:ext cx="0" cy="0"/>
          <a:chOff x="0" y="0"/>
          <a:chExt cx="0" cy="0"/>
        </a:xfrm>
      </p:grpSpPr>
      <p:pic>
        <p:nvPicPr>
          <p:cNvPr descr="Shape&#10;&#10;Description automatically generated with low confidence" id="399" name="Google Shape;399;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06" name="Google Shape;406;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7" name="Google Shape;407;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 name="Google Shape;408;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9" name="Google Shape;409;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0" name="Google Shape;410;p254"/>
          <p:cNvSpPr/>
          <p:nvPr>
            <p:ph idx="5" type="pic"/>
          </p:nvPr>
        </p:nvSpPr>
        <p:spPr>
          <a:xfrm>
            <a:off x="1460973" y="2631002"/>
            <a:ext cx="539010" cy="538720"/>
          </a:xfrm>
          <a:prstGeom prst="rect">
            <a:avLst/>
          </a:prstGeom>
          <a:noFill/>
          <a:ln>
            <a:noFill/>
          </a:ln>
        </p:spPr>
      </p:sp>
      <p:sp>
        <p:nvSpPr>
          <p:cNvPr id="411" name="Google Shape;411;p254"/>
          <p:cNvSpPr/>
          <p:nvPr>
            <p:ph idx="6" type="pic"/>
          </p:nvPr>
        </p:nvSpPr>
        <p:spPr>
          <a:xfrm>
            <a:off x="4302493" y="2631002"/>
            <a:ext cx="539010" cy="538720"/>
          </a:xfrm>
          <a:prstGeom prst="rect">
            <a:avLst/>
          </a:prstGeom>
          <a:noFill/>
          <a:ln>
            <a:noFill/>
          </a:ln>
        </p:spPr>
      </p:sp>
      <p:sp>
        <p:nvSpPr>
          <p:cNvPr id="412" name="Google Shape;412;p254"/>
          <p:cNvSpPr/>
          <p:nvPr>
            <p:ph idx="7" type="pic"/>
          </p:nvPr>
        </p:nvSpPr>
        <p:spPr>
          <a:xfrm>
            <a:off x="7144013" y="2631002"/>
            <a:ext cx="539010" cy="538720"/>
          </a:xfrm>
          <a:prstGeom prst="rect">
            <a:avLst/>
          </a:prstGeom>
          <a:noFill/>
          <a:ln>
            <a:noFill/>
          </a:ln>
        </p:spPr>
      </p:sp>
      <p:sp>
        <p:nvSpPr>
          <p:cNvPr id="413" name="Google Shape;413;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15" name="Shape 415"/>
        <p:cNvGrpSpPr/>
        <p:nvPr/>
      </p:nvGrpSpPr>
      <p:grpSpPr>
        <a:xfrm>
          <a:off x="0" y="0"/>
          <a:ext cx="0" cy="0"/>
          <a:chOff x="0" y="0"/>
          <a:chExt cx="0" cy="0"/>
        </a:xfrm>
      </p:grpSpPr>
      <p:pic>
        <p:nvPicPr>
          <p:cNvPr descr="Shape&#10;&#10;Description automatically generated with low confidence" id="416" name="Google Shape;416;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19" name="Google Shape;419;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3" name="Google Shape;423;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4" name="Google Shape;424;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255"/>
          <p:cNvSpPr/>
          <p:nvPr>
            <p:ph idx="4" type="pic"/>
          </p:nvPr>
        </p:nvSpPr>
        <p:spPr>
          <a:xfrm>
            <a:off x="1324089" y="1830915"/>
            <a:ext cx="482600" cy="482600"/>
          </a:xfrm>
          <a:prstGeom prst="rect">
            <a:avLst/>
          </a:prstGeom>
          <a:noFill/>
          <a:ln>
            <a:noFill/>
          </a:ln>
        </p:spPr>
      </p:sp>
      <p:sp>
        <p:nvSpPr>
          <p:cNvPr id="426" name="Google Shape;426;p255"/>
          <p:cNvSpPr/>
          <p:nvPr>
            <p:ph idx="5" type="pic"/>
          </p:nvPr>
        </p:nvSpPr>
        <p:spPr>
          <a:xfrm>
            <a:off x="4330701" y="1830915"/>
            <a:ext cx="482600" cy="482600"/>
          </a:xfrm>
          <a:prstGeom prst="rect">
            <a:avLst/>
          </a:prstGeom>
          <a:noFill/>
          <a:ln>
            <a:noFill/>
          </a:ln>
        </p:spPr>
      </p:sp>
      <p:sp>
        <p:nvSpPr>
          <p:cNvPr id="427" name="Google Shape;427;p255"/>
          <p:cNvSpPr/>
          <p:nvPr>
            <p:ph idx="6" type="pic"/>
          </p:nvPr>
        </p:nvSpPr>
        <p:spPr>
          <a:xfrm>
            <a:off x="7337312" y="1830915"/>
            <a:ext cx="482600" cy="482600"/>
          </a:xfrm>
          <a:prstGeom prst="rect">
            <a:avLst/>
          </a:prstGeom>
          <a:noFill/>
          <a:ln>
            <a:noFill/>
          </a:ln>
        </p:spPr>
      </p:sp>
      <p:sp>
        <p:nvSpPr>
          <p:cNvPr id="428" name="Google Shape;428;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9" name="Google Shape;429;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1" name="Google Shape;431;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33" name="Shape 433"/>
        <p:cNvGrpSpPr/>
        <p:nvPr/>
      </p:nvGrpSpPr>
      <p:grpSpPr>
        <a:xfrm>
          <a:off x="0" y="0"/>
          <a:ext cx="0" cy="0"/>
          <a:chOff x="0" y="0"/>
          <a:chExt cx="0" cy="0"/>
        </a:xfrm>
      </p:grpSpPr>
      <p:pic>
        <p:nvPicPr>
          <p:cNvPr descr="Shape&#10;&#10;Description automatically generated with low confidence" id="434" name="Google Shape;434;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37" name="Google Shape;437;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8" name="Google Shape;438;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6"/>
          <p:cNvSpPr/>
          <p:nvPr>
            <p:ph idx="4" type="pic"/>
          </p:nvPr>
        </p:nvSpPr>
        <p:spPr>
          <a:xfrm>
            <a:off x="1324089" y="1830915"/>
            <a:ext cx="482600" cy="482600"/>
          </a:xfrm>
          <a:prstGeom prst="rect">
            <a:avLst/>
          </a:prstGeom>
          <a:noFill/>
          <a:ln>
            <a:noFill/>
          </a:ln>
        </p:spPr>
      </p:sp>
      <p:sp>
        <p:nvSpPr>
          <p:cNvPr id="444" name="Google Shape;444;p256"/>
          <p:cNvSpPr/>
          <p:nvPr>
            <p:ph idx="5" type="pic"/>
          </p:nvPr>
        </p:nvSpPr>
        <p:spPr>
          <a:xfrm>
            <a:off x="4330701" y="1830915"/>
            <a:ext cx="482600" cy="482600"/>
          </a:xfrm>
          <a:prstGeom prst="rect">
            <a:avLst/>
          </a:prstGeom>
          <a:noFill/>
          <a:ln>
            <a:noFill/>
          </a:ln>
        </p:spPr>
      </p:sp>
      <p:sp>
        <p:nvSpPr>
          <p:cNvPr id="445" name="Google Shape;445;p256"/>
          <p:cNvSpPr/>
          <p:nvPr>
            <p:ph idx="6" type="pic"/>
          </p:nvPr>
        </p:nvSpPr>
        <p:spPr>
          <a:xfrm>
            <a:off x="7337312" y="1830915"/>
            <a:ext cx="482600" cy="482600"/>
          </a:xfrm>
          <a:prstGeom prst="rect">
            <a:avLst/>
          </a:prstGeom>
          <a:noFill/>
          <a:ln>
            <a:noFill/>
          </a:ln>
        </p:spPr>
      </p:sp>
      <p:sp>
        <p:nvSpPr>
          <p:cNvPr id="446" name="Google Shape;446;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Google Shape;447;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9" name="Google Shape;449;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51" name="Shape 451"/>
        <p:cNvGrpSpPr/>
        <p:nvPr/>
      </p:nvGrpSpPr>
      <p:grpSpPr>
        <a:xfrm>
          <a:off x="0" y="0"/>
          <a:ext cx="0" cy="0"/>
          <a:chOff x="0" y="0"/>
          <a:chExt cx="0" cy="0"/>
        </a:xfrm>
      </p:grpSpPr>
      <p:pic>
        <p:nvPicPr>
          <p:cNvPr descr="Shape&#10;&#10;Description automatically generated with low confidence" id="452" name="Google Shape;452;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8" name="Google Shape;458;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2" name="Google Shape;462;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6" name="Google Shape;466;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70" name="Google Shape;470;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71" name="Google Shape;471;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2" name="Google Shape;472;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4" name="Google Shape;474;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 name="Google Shape;475;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6" name="Google Shape;476;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8" name="Google Shape;478;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9" name="Google Shape;479;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81" name="Shape 481"/>
        <p:cNvGrpSpPr/>
        <p:nvPr/>
      </p:nvGrpSpPr>
      <p:grpSpPr>
        <a:xfrm>
          <a:off x="0" y="0"/>
          <a:ext cx="0" cy="0"/>
          <a:chOff x="0" y="0"/>
          <a:chExt cx="0" cy="0"/>
        </a:xfrm>
      </p:grpSpPr>
      <p:pic>
        <p:nvPicPr>
          <p:cNvPr descr="Shape&#10;&#10;Description automatically generated with low confidence" id="482" name="Google Shape;482;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91" name="Google Shape;491;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94" name="Google Shape;494;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5" name="Google Shape;495;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6" name="Google Shape;496;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9" name="Google Shape;499;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 name="Google Shape;504;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505" name="Shape 505"/>
        <p:cNvGrpSpPr/>
        <p:nvPr/>
      </p:nvGrpSpPr>
      <p:grpSpPr>
        <a:xfrm>
          <a:off x="0" y="0"/>
          <a:ext cx="0" cy="0"/>
          <a:chOff x="0" y="0"/>
          <a:chExt cx="0" cy="0"/>
        </a:xfrm>
      </p:grpSpPr>
      <p:pic>
        <p:nvPicPr>
          <p:cNvPr descr="Shape&#10;&#10;Description automatically generated with low confidence" id="506" name="Google Shape;506;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3" name="Google Shape;513;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18" name="Shape 518"/>
        <p:cNvGrpSpPr/>
        <p:nvPr/>
      </p:nvGrpSpPr>
      <p:grpSpPr>
        <a:xfrm>
          <a:off x="0" y="0"/>
          <a:ext cx="0" cy="0"/>
          <a:chOff x="0" y="0"/>
          <a:chExt cx="0" cy="0"/>
        </a:xfrm>
      </p:grpSpPr>
      <p:pic>
        <p:nvPicPr>
          <p:cNvPr descr="Shape&#10;&#10;Description automatically generated with low confidence" id="519" name="Google Shape;519;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26" name="Google Shape;526;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27" name="Google Shape;527;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31" name="Shape 531"/>
        <p:cNvGrpSpPr/>
        <p:nvPr/>
      </p:nvGrpSpPr>
      <p:grpSpPr>
        <a:xfrm>
          <a:off x="0" y="0"/>
          <a:ext cx="0" cy="0"/>
          <a:chOff x="0" y="0"/>
          <a:chExt cx="0" cy="0"/>
        </a:xfrm>
      </p:grpSpPr>
      <p:pic>
        <p:nvPicPr>
          <p:cNvPr descr="Shape&#10;&#10;Description automatically generated with low confidence" id="532" name="Google Shape;532;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39" name="Google Shape;539;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3" name="Google Shape;543;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4" name="Google Shape;544;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45" name="Shape 545"/>
        <p:cNvGrpSpPr/>
        <p:nvPr/>
      </p:nvGrpSpPr>
      <p:grpSpPr>
        <a:xfrm>
          <a:off x="0" y="0"/>
          <a:ext cx="0" cy="0"/>
          <a:chOff x="0" y="0"/>
          <a:chExt cx="0" cy="0"/>
        </a:xfrm>
      </p:grpSpPr>
      <p:pic>
        <p:nvPicPr>
          <p:cNvPr descr="Shape&#10;&#10;Description automatically generated with low confidence" id="546" name="Google Shape;546;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2"/>
          <p:cNvSpPr/>
          <p:nvPr>
            <p:ph idx="5" type="pic"/>
          </p:nvPr>
        </p:nvSpPr>
        <p:spPr>
          <a:xfrm>
            <a:off x="784630" y="1640956"/>
            <a:ext cx="931297" cy="930794"/>
          </a:xfrm>
          <a:prstGeom prst="rect">
            <a:avLst/>
          </a:prstGeom>
          <a:noFill/>
          <a:ln>
            <a:noFill/>
          </a:ln>
        </p:spPr>
      </p:sp>
      <p:sp>
        <p:nvSpPr>
          <p:cNvPr id="556" name="Google Shape;556;p262"/>
          <p:cNvSpPr/>
          <p:nvPr>
            <p:ph idx="6" type="pic"/>
          </p:nvPr>
        </p:nvSpPr>
        <p:spPr>
          <a:xfrm>
            <a:off x="5150215" y="1640956"/>
            <a:ext cx="931297" cy="930794"/>
          </a:xfrm>
          <a:prstGeom prst="rect">
            <a:avLst/>
          </a:prstGeom>
          <a:noFill/>
          <a:ln>
            <a:noFill/>
          </a:ln>
        </p:spPr>
      </p:sp>
      <p:sp>
        <p:nvSpPr>
          <p:cNvPr id="557" name="Google Shape;557;p262"/>
          <p:cNvSpPr/>
          <p:nvPr>
            <p:ph idx="7" type="pic"/>
          </p:nvPr>
        </p:nvSpPr>
        <p:spPr>
          <a:xfrm>
            <a:off x="784630" y="3302767"/>
            <a:ext cx="931297" cy="930794"/>
          </a:xfrm>
          <a:prstGeom prst="rect">
            <a:avLst/>
          </a:prstGeom>
          <a:noFill/>
          <a:ln>
            <a:noFill/>
          </a:ln>
        </p:spPr>
      </p:sp>
      <p:sp>
        <p:nvSpPr>
          <p:cNvPr id="558" name="Google Shape;558;p262"/>
          <p:cNvSpPr/>
          <p:nvPr>
            <p:ph idx="8" type="pic"/>
          </p:nvPr>
        </p:nvSpPr>
        <p:spPr>
          <a:xfrm>
            <a:off x="5150215" y="3302767"/>
            <a:ext cx="931297" cy="930794"/>
          </a:xfrm>
          <a:prstGeom prst="rect">
            <a:avLst/>
          </a:prstGeom>
          <a:noFill/>
          <a:ln>
            <a:noFill/>
          </a:ln>
        </p:spPr>
      </p:sp>
      <p:sp>
        <p:nvSpPr>
          <p:cNvPr id="559" name="Google Shape;559;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61" name="Shape 561"/>
        <p:cNvGrpSpPr/>
        <p:nvPr/>
      </p:nvGrpSpPr>
      <p:grpSpPr>
        <a:xfrm>
          <a:off x="0" y="0"/>
          <a:ext cx="0" cy="0"/>
          <a:chOff x="0" y="0"/>
          <a:chExt cx="0" cy="0"/>
        </a:xfrm>
      </p:grpSpPr>
      <p:pic>
        <p:nvPicPr>
          <p:cNvPr descr="Shape&#10;&#10;Description automatically generated with low confidence" id="562" name="Google Shape;562;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69" name="Google Shape;569;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0" name="Google Shape;570;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3"/>
          <p:cNvSpPr/>
          <p:nvPr>
            <p:ph idx="5" type="pic"/>
          </p:nvPr>
        </p:nvSpPr>
        <p:spPr>
          <a:xfrm>
            <a:off x="1460973" y="2631002"/>
            <a:ext cx="539010" cy="538720"/>
          </a:xfrm>
          <a:prstGeom prst="rect">
            <a:avLst/>
          </a:prstGeom>
          <a:noFill/>
          <a:ln>
            <a:noFill/>
          </a:ln>
        </p:spPr>
      </p:sp>
      <p:sp>
        <p:nvSpPr>
          <p:cNvPr id="574" name="Google Shape;574;p263"/>
          <p:cNvSpPr/>
          <p:nvPr>
            <p:ph idx="6" type="pic"/>
          </p:nvPr>
        </p:nvSpPr>
        <p:spPr>
          <a:xfrm>
            <a:off x="4302493" y="2631002"/>
            <a:ext cx="539010" cy="538720"/>
          </a:xfrm>
          <a:prstGeom prst="rect">
            <a:avLst/>
          </a:prstGeom>
          <a:noFill/>
          <a:ln>
            <a:noFill/>
          </a:ln>
        </p:spPr>
      </p:sp>
      <p:sp>
        <p:nvSpPr>
          <p:cNvPr id="575" name="Google Shape;575;p263"/>
          <p:cNvSpPr/>
          <p:nvPr>
            <p:ph idx="7" type="pic"/>
          </p:nvPr>
        </p:nvSpPr>
        <p:spPr>
          <a:xfrm>
            <a:off x="7144013" y="2631002"/>
            <a:ext cx="539010" cy="538720"/>
          </a:xfrm>
          <a:prstGeom prst="rect">
            <a:avLst/>
          </a:prstGeom>
          <a:noFill/>
          <a:ln>
            <a:noFill/>
          </a:ln>
        </p:spPr>
      </p:sp>
      <p:sp>
        <p:nvSpPr>
          <p:cNvPr id="576" name="Google Shape;576;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7" name="Google Shape;577;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78"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85" name="Google Shape;585;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9" name="Google Shape;589;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0" name="Google Shape;590;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1" name="Google Shape;591;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2" name="Google Shape;592;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98"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605" name="Google Shape;605;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7" name="Google Shape;607;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2" name="Google Shape;612;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3" name="Google Shape;613;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4" name="Google Shape;614;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5" name="Google Shape;615;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6" name="Google Shape;616;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18" name="Shape 618"/>
        <p:cNvGrpSpPr/>
        <p:nvPr/>
      </p:nvGrpSpPr>
      <p:grpSpPr>
        <a:xfrm>
          <a:off x="0" y="0"/>
          <a:ext cx="0" cy="0"/>
          <a:chOff x="0" y="0"/>
          <a:chExt cx="0" cy="0"/>
        </a:xfrm>
      </p:grpSpPr>
      <p:pic>
        <p:nvPicPr>
          <p:cNvPr descr="Shape&#10;&#10;Description automatically generated with low confidence" id="619" name="Google Shape;619;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27" name="Google Shape;627;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8" name="Google Shape;628;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9" name="Google Shape;629;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0" name="Google Shape;630;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1" name="Google Shape;631;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33" name="Shape 633"/>
        <p:cNvGrpSpPr/>
        <p:nvPr/>
      </p:nvGrpSpPr>
      <p:grpSpPr>
        <a:xfrm>
          <a:off x="0" y="0"/>
          <a:ext cx="0" cy="0"/>
          <a:chOff x="0" y="0"/>
          <a:chExt cx="0" cy="0"/>
        </a:xfrm>
      </p:grpSpPr>
      <p:pic>
        <p:nvPicPr>
          <p:cNvPr descr="Shape&#10;&#10;Description automatically generated with low confidence" id="634" name="Google Shape;634;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42" name="Google Shape;642;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3" name="Google Shape;643;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4" name="Google Shape;644;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5" name="Google Shape;645;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6" name="Google Shape;646;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7" name="Google Shape;647;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48" name="Shape 648"/>
        <p:cNvGrpSpPr/>
        <p:nvPr/>
      </p:nvGrpSpPr>
      <p:grpSpPr>
        <a:xfrm>
          <a:off x="0" y="0"/>
          <a:ext cx="0" cy="0"/>
          <a:chOff x="0" y="0"/>
          <a:chExt cx="0" cy="0"/>
        </a:xfrm>
      </p:grpSpPr>
      <p:pic>
        <p:nvPicPr>
          <p:cNvPr descr="Shape&#10;&#10;Description automatically generated with low confidence" id="649" name="Google Shape;649;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0" name="Google Shape;650;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7" name="Google Shape;657;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3" name="Google Shape;663;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9" name="Google Shape;669;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5" name="Google Shape;675;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1" name="Google Shape;681;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82" name="Google Shape;682;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4" name="Google Shape;684;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87" name="Shape 687"/>
        <p:cNvGrpSpPr/>
        <p:nvPr/>
      </p:nvGrpSpPr>
      <p:grpSpPr>
        <a:xfrm>
          <a:off x="0" y="0"/>
          <a:ext cx="0" cy="0"/>
          <a:chOff x="0" y="0"/>
          <a:chExt cx="0" cy="0"/>
        </a:xfrm>
      </p:grpSpPr>
      <p:pic>
        <p:nvPicPr>
          <p:cNvPr descr="Shape&#10;&#10;Description automatically generated with low confidence" id="688" name="Google Shape;688;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89" name="Google Shape;689;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7" name="Google Shape;697;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3" name="Google Shape;703;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9" name="Google Shape;709;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5" name="Google Shape;715;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21" name="Google Shape;721;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22" name="Google Shape;722;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5" name="Google Shape;725;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6" name="Google Shape;726;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27" name="Shape 727"/>
        <p:cNvGrpSpPr/>
        <p:nvPr/>
      </p:nvGrpSpPr>
      <p:grpSpPr>
        <a:xfrm>
          <a:off x="0" y="0"/>
          <a:ext cx="0" cy="0"/>
          <a:chOff x="0" y="0"/>
          <a:chExt cx="0" cy="0"/>
        </a:xfrm>
      </p:grpSpPr>
      <p:pic>
        <p:nvPicPr>
          <p:cNvPr descr="Shape&#10;&#10;Description automatically generated with low confidence" id="728" name="Google Shape;728;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29" name="Google Shape;729;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40" name="Google Shape;740;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48" name="Shape 748"/>
        <p:cNvGrpSpPr/>
        <p:nvPr/>
      </p:nvGrpSpPr>
      <p:grpSpPr>
        <a:xfrm>
          <a:off x="0" y="0"/>
          <a:ext cx="0" cy="0"/>
          <a:chOff x="0" y="0"/>
          <a:chExt cx="0" cy="0"/>
        </a:xfrm>
      </p:grpSpPr>
      <p:pic>
        <p:nvPicPr>
          <p:cNvPr descr="Shape&#10;&#10;Description automatically generated with low confidence" id="749" name="Google Shape;749;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0" name="Google Shape;750;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61" name="Google Shape;761;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5" name="Google Shape;765;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69" name="Shape 769"/>
        <p:cNvGrpSpPr/>
        <p:nvPr/>
      </p:nvGrpSpPr>
      <p:grpSpPr>
        <a:xfrm>
          <a:off x="0" y="0"/>
          <a:ext cx="0" cy="0"/>
          <a:chOff x="0" y="0"/>
          <a:chExt cx="0" cy="0"/>
        </a:xfrm>
      </p:grpSpPr>
      <p:pic>
        <p:nvPicPr>
          <p:cNvPr descr="Shape&#10;&#10;Description automatically generated with low confidence" id="770" name="Google Shape;770;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1" name="Google Shape;771;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74" name="Google Shape;774;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1" name="Google Shape;781;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5" name="Google Shape;785;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6" name="Google Shape;786;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7" name="Google Shape;787;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88" name="Shape 788"/>
        <p:cNvGrpSpPr/>
        <p:nvPr/>
      </p:nvGrpSpPr>
      <p:grpSpPr>
        <a:xfrm>
          <a:off x="0" y="0"/>
          <a:ext cx="0" cy="0"/>
          <a:chOff x="0" y="0"/>
          <a:chExt cx="0" cy="0"/>
        </a:xfrm>
      </p:grpSpPr>
      <p:pic>
        <p:nvPicPr>
          <p:cNvPr descr="Shape&#10;&#10;Description automatically generated with low confidence" id="789" name="Google Shape;789;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0" name="Google Shape;790;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93" name="Google Shape;793;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800" name="Google Shape;800;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4" name="Google Shape;804;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6" name="Google Shape;806;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807" name="Shape 807"/>
        <p:cNvGrpSpPr/>
        <p:nvPr/>
      </p:nvGrpSpPr>
      <p:grpSpPr>
        <a:xfrm>
          <a:off x="0" y="0"/>
          <a:ext cx="0" cy="0"/>
          <a:chOff x="0" y="0"/>
          <a:chExt cx="0" cy="0"/>
        </a:xfrm>
      </p:grpSpPr>
      <p:pic>
        <p:nvPicPr>
          <p:cNvPr descr="Shape&#10;&#10;Description automatically generated with low confidence" id="808" name="Google Shape;808;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09" name="Google Shape;809;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0" name="Google Shape;810;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flipH="1" rot="10800000">
              <a:off x="3133388" y="990067"/>
              <a:ext cx="818400" cy="1825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15" name="Google Shape;815;p274"/>
            <p:cNvCxnSpPr>
              <a:stCxn id="813" idx="6"/>
              <a:endCxn id="816" idx="0"/>
            </p:cNvCxnSpPr>
            <p:nvPr/>
          </p:nvCxnSpPr>
          <p:spPr>
            <a:xfrm flipH="1" rot="10800000">
              <a:off x="3133388" y="2206267"/>
              <a:ext cx="818400" cy="6090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17" name="Google Shape;817;p274"/>
            <p:cNvCxnSpPr>
              <a:stCxn id="813" idx="6"/>
              <a:endCxn id="818" idx="0"/>
            </p:cNvCxnSpPr>
            <p:nvPr/>
          </p:nvCxnSpPr>
          <p:spPr>
            <a:xfrm flipH="1" rot="10800000">
              <a:off x="3133388" y="2814667"/>
              <a:ext cx="818400" cy="6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19" name="Google Shape;819;p274"/>
            <p:cNvCxnSpPr>
              <a:stCxn id="813" idx="6"/>
              <a:endCxn id="820" idx="0"/>
            </p:cNvCxnSpPr>
            <p:nvPr/>
          </p:nvCxnSpPr>
          <p:spPr>
            <a:xfrm>
              <a:off x="3133388" y="2815267"/>
              <a:ext cx="818400" cy="18249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21" name="Google Shape;821;p274"/>
            <p:cNvCxnSpPr>
              <a:stCxn id="813" idx="6"/>
              <a:endCxn id="822" idx="0"/>
            </p:cNvCxnSpPr>
            <p:nvPr/>
          </p:nvCxnSpPr>
          <p:spPr>
            <a:xfrm>
              <a:off x="3133388" y="2815267"/>
              <a:ext cx="818400" cy="1216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23" name="Google Shape;823;p274"/>
            <p:cNvCxnSpPr>
              <a:stCxn id="813" idx="6"/>
              <a:endCxn id="824" idx="0"/>
            </p:cNvCxnSpPr>
            <p:nvPr/>
          </p:nvCxnSpPr>
          <p:spPr>
            <a:xfrm>
              <a:off x="3133388" y="2815267"/>
              <a:ext cx="818400" cy="6078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25" name="Google Shape;825;p274"/>
            <p:cNvCxnSpPr>
              <a:stCxn id="813" idx="6"/>
              <a:endCxn id="826" idx="0"/>
            </p:cNvCxnSpPr>
            <p:nvPr/>
          </p:nvCxnSpPr>
          <p:spPr>
            <a:xfrm flipH="1" rot="10800000">
              <a:off x="3133388" y="1598167"/>
              <a:ext cx="818400" cy="1217100"/>
            </a:xfrm>
            <a:prstGeom prst="bentConnector3">
              <a:avLst>
                <a:gd fmla="val -124804" name="adj1"/>
              </a:avLst>
            </a:prstGeom>
            <a:noFill/>
            <a:ln cap="flat" cmpd="sng" w="12700">
              <a:solidFill>
                <a:srgbClr val="D8D8D8"/>
              </a:solidFill>
              <a:prstDash val="solid"/>
              <a:round/>
              <a:headEnd len="sm" w="sm" type="none"/>
              <a:tailEnd len="sm" w="sm" type="none"/>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43" name="Google Shape;843;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4" name="Google Shape;844;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5" name="Google Shape;845;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6" name="Google Shape;846;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7" name="Google Shape;847;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8" name="Google Shape;848;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9" name="Google Shape;849;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0" name="Google Shape;850;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51" name="Shape 851"/>
        <p:cNvGrpSpPr/>
        <p:nvPr/>
      </p:nvGrpSpPr>
      <p:grpSpPr>
        <a:xfrm>
          <a:off x="0" y="0"/>
          <a:ext cx="0" cy="0"/>
          <a:chOff x="0" y="0"/>
          <a:chExt cx="0" cy="0"/>
        </a:xfrm>
      </p:grpSpPr>
      <p:pic>
        <p:nvPicPr>
          <p:cNvPr descr="Shape&#10;&#10;Description automatically generated with low confidence" id="852" name="Google Shape;852;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53" name="Google Shape;853;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flipH="1" rot="10800000">
              <a:off x="3133388" y="990067"/>
              <a:ext cx="818400" cy="1825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59" name="Google Shape;859;p275"/>
            <p:cNvCxnSpPr>
              <a:stCxn id="857" idx="6"/>
              <a:endCxn id="860" idx="0"/>
            </p:cNvCxnSpPr>
            <p:nvPr/>
          </p:nvCxnSpPr>
          <p:spPr>
            <a:xfrm flipH="1" rot="10800000">
              <a:off x="3133388" y="2206267"/>
              <a:ext cx="818400" cy="6090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61" name="Google Shape;861;p275"/>
            <p:cNvCxnSpPr>
              <a:stCxn id="857" idx="6"/>
              <a:endCxn id="862" idx="0"/>
            </p:cNvCxnSpPr>
            <p:nvPr/>
          </p:nvCxnSpPr>
          <p:spPr>
            <a:xfrm flipH="1" rot="10800000">
              <a:off x="3133388" y="2814667"/>
              <a:ext cx="818400" cy="6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63" name="Google Shape;863;p275"/>
            <p:cNvCxnSpPr>
              <a:stCxn id="857" idx="6"/>
              <a:endCxn id="864" idx="0"/>
            </p:cNvCxnSpPr>
            <p:nvPr/>
          </p:nvCxnSpPr>
          <p:spPr>
            <a:xfrm>
              <a:off x="3133388" y="2815267"/>
              <a:ext cx="818400" cy="18249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65" name="Google Shape;865;p275"/>
            <p:cNvCxnSpPr>
              <a:stCxn id="857" idx="6"/>
              <a:endCxn id="866" idx="0"/>
            </p:cNvCxnSpPr>
            <p:nvPr/>
          </p:nvCxnSpPr>
          <p:spPr>
            <a:xfrm>
              <a:off x="3133388" y="2815267"/>
              <a:ext cx="818400" cy="1216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67" name="Google Shape;867;p275"/>
            <p:cNvCxnSpPr>
              <a:stCxn id="857" idx="6"/>
              <a:endCxn id="868" idx="0"/>
            </p:cNvCxnSpPr>
            <p:nvPr/>
          </p:nvCxnSpPr>
          <p:spPr>
            <a:xfrm>
              <a:off x="3133388" y="2815267"/>
              <a:ext cx="818400" cy="6078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69" name="Google Shape;869;p275"/>
            <p:cNvCxnSpPr>
              <a:stCxn id="857" idx="6"/>
              <a:endCxn id="870" idx="0"/>
            </p:cNvCxnSpPr>
            <p:nvPr/>
          </p:nvCxnSpPr>
          <p:spPr>
            <a:xfrm flipH="1" rot="10800000">
              <a:off x="3133388" y="1598167"/>
              <a:ext cx="818400" cy="1217100"/>
            </a:xfrm>
            <a:prstGeom prst="bentConnector3">
              <a:avLst>
                <a:gd fmla="val -124804" name="adj1"/>
              </a:avLst>
            </a:prstGeom>
            <a:noFill/>
            <a:ln cap="flat" cmpd="sng" w="12700">
              <a:solidFill>
                <a:srgbClr val="D8D8D8"/>
              </a:solidFill>
              <a:prstDash val="solid"/>
              <a:round/>
              <a:headEnd len="sm" w="sm" type="none"/>
              <a:tailEnd len="sm" w="sm" type="none"/>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87" name="Google Shape;887;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9" name="Google Shape;889;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0" name="Google Shape;890;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1" name="Google Shape;891;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2" name="Google Shape;892;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3" name="Google Shape;893;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4" name="Google Shape;894;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95"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97" name="Google Shape;897;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98" name="Google Shape;898;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flipH="1" rot="10800000">
              <a:off x="2484438" y="9690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04" name="Google Shape;904;p276"/>
            <p:cNvCxnSpPr>
              <a:stCxn id="902" idx="6"/>
              <a:endCxn id="905" idx="2"/>
            </p:cNvCxnSpPr>
            <p:nvPr/>
          </p:nvCxnSpPr>
          <p:spPr>
            <a:xfrm flipH="1" rot="10800000">
              <a:off x="2484438" y="15882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06" name="Google Shape;906;p276"/>
            <p:cNvCxnSpPr>
              <a:stCxn id="902" idx="6"/>
              <a:endCxn id="907" idx="2"/>
            </p:cNvCxnSpPr>
            <p:nvPr/>
          </p:nvCxnSpPr>
          <p:spPr>
            <a:xfrm flipH="1" rot="10800000">
              <a:off x="2484438" y="2206551"/>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08" name="Google Shape;908;p276"/>
            <p:cNvCxnSpPr>
              <a:stCxn id="902" idx="6"/>
              <a:endCxn id="909" idx="2"/>
            </p:cNvCxnSpPr>
            <p:nvPr/>
          </p:nvCxnSpPr>
          <p:spPr>
            <a:xfrm>
              <a:off x="2484438" y="28257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10" name="Google Shape;910;p276"/>
            <p:cNvCxnSpPr>
              <a:stCxn id="902" idx="6"/>
              <a:endCxn id="911" idx="2"/>
            </p:cNvCxnSpPr>
            <p:nvPr/>
          </p:nvCxnSpPr>
          <p:spPr>
            <a:xfrm>
              <a:off x="2484438" y="28257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12" name="Google Shape;912;p276"/>
            <p:cNvCxnSpPr>
              <a:stCxn id="902" idx="6"/>
              <a:endCxn id="913" idx="2"/>
            </p:cNvCxnSpPr>
            <p:nvPr/>
          </p:nvCxnSpPr>
          <p:spPr>
            <a:xfrm>
              <a:off x="2484438" y="2825750"/>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14" name="Google Shape;914;p276"/>
            <p:cNvCxnSpPr>
              <a:endCxn id="915"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02" name="Google Shape;902;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31" name="Google Shape;931;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39"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41" name="Google Shape;941;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42" name="Google Shape;942;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flipH="1" rot="10800000">
              <a:off x="2484438" y="9690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48" name="Google Shape;948;p277"/>
            <p:cNvCxnSpPr>
              <a:stCxn id="946" idx="6"/>
              <a:endCxn id="949" idx="2"/>
            </p:cNvCxnSpPr>
            <p:nvPr/>
          </p:nvCxnSpPr>
          <p:spPr>
            <a:xfrm flipH="1" rot="10800000">
              <a:off x="2484438" y="15882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50" name="Google Shape;950;p277"/>
            <p:cNvCxnSpPr>
              <a:stCxn id="946" idx="6"/>
              <a:endCxn id="951" idx="2"/>
            </p:cNvCxnSpPr>
            <p:nvPr/>
          </p:nvCxnSpPr>
          <p:spPr>
            <a:xfrm flipH="1" rot="10800000">
              <a:off x="2484438" y="2206551"/>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52" name="Google Shape;952;p277"/>
            <p:cNvCxnSpPr>
              <a:stCxn id="946" idx="6"/>
              <a:endCxn id="953" idx="2"/>
            </p:cNvCxnSpPr>
            <p:nvPr/>
          </p:nvCxnSpPr>
          <p:spPr>
            <a:xfrm>
              <a:off x="2484438" y="28257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54" name="Google Shape;954;p277"/>
            <p:cNvCxnSpPr>
              <a:stCxn id="946" idx="6"/>
              <a:endCxn id="955" idx="2"/>
            </p:cNvCxnSpPr>
            <p:nvPr/>
          </p:nvCxnSpPr>
          <p:spPr>
            <a:xfrm>
              <a:off x="2484438" y="28257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56" name="Google Shape;956;p277"/>
            <p:cNvCxnSpPr>
              <a:stCxn id="946" idx="6"/>
              <a:endCxn id="957" idx="2"/>
            </p:cNvCxnSpPr>
            <p:nvPr/>
          </p:nvCxnSpPr>
          <p:spPr>
            <a:xfrm>
              <a:off x="2484438" y="2825750"/>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58" name="Google Shape;958;p277"/>
            <p:cNvCxnSpPr>
              <a:endCxn id="95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46" name="Google Shape;946;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75" name="Google Shape;975;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8" name="Google Shape;978;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1" name="Google Shape;981;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83"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85" name="Google Shape;985;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86" name="Google Shape;986;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flipH="1" rot="10800000">
              <a:off x="2484438" y="9690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92" name="Google Shape;992;p278"/>
            <p:cNvCxnSpPr>
              <a:stCxn id="990" idx="6"/>
              <a:endCxn id="993" idx="2"/>
            </p:cNvCxnSpPr>
            <p:nvPr/>
          </p:nvCxnSpPr>
          <p:spPr>
            <a:xfrm flipH="1" rot="10800000">
              <a:off x="2484438" y="15882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94" name="Google Shape;994;p278"/>
            <p:cNvCxnSpPr>
              <a:stCxn id="990" idx="6"/>
              <a:endCxn id="995" idx="2"/>
            </p:cNvCxnSpPr>
            <p:nvPr/>
          </p:nvCxnSpPr>
          <p:spPr>
            <a:xfrm flipH="1" rot="10800000">
              <a:off x="2484438" y="2206551"/>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96" name="Google Shape;996;p278"/>
            <p:cNvCxnSpPr>
              <a:stCxn id="990" idx="6"/>
              <a:endCxn id="997" idx="2"/>
            </p:cNvCxnSpPr>
            <p:nvPr/>
          </p:nvCxnSpPr>
          <p:spPr>
            <a:xfrm>
              <a:off x="2484438" y="28257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98" name="Google Shape;998;p278"/>
            <p:cNvCxnSpPr>
              <a:stCxn id="990" idx="6"/>
              <a:endCxn id="999" idx="2"/>
            </p:cNvCxnSpPr>
            <p:nvPr/>
          </p:nvCxnSpPr>
          <p:spPr>
            <a:xfrm>
              <a:off x="2484438" y="28257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1000" name="Google Shape;1000;p278"/>
            <p:cNvCxnSpPr>
              <a:stCxn id="990" idx="6"/>
              <a:endCxn id="1001" idx="2"/>
            </p:cNvCxnSpPr>
            <p:nvPr/>
          </p:nvCxnSpPr>
          <p:spPr>
            <a:xfrm>
              <a:off x="2484438" y="2825750"/>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1002" name="Google Shape;1002;p278"/>
            <p:cNvCxnSpPr>
              <a:endCxn id="100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90" name="Google Shape;990;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19" name="Google Shape;1019;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2" name="Google Shape;1022;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4" name="Google Shape;1024;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6" name="Google Shape;1026;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27" name="Shape 1027"/>
        <p:cNvGrpSpPr/>
        <p:nvPr/>
      </p:nvGrpSpPr>
      <p:grpSpPr>
        <a:xfrm>
          <a:off x="0" y="0"/>
          <a:ext cx="0" cy="0"/>
          <a:chOff x="0" y="0"/>
          <a:chExt cx="0" cy="0"/>
        </a:xfrm>
      </p:grpSpPr>
      <p:pic>
        <p:nvPicPr>
          <p:cNvPr descr="Shape&#10;&#10;Description automatically generated with low confidence" id="1028" name="Google Shape;1028;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9" name="Google Shape;1029;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0" name="Google Shape;1030;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flipH="1" rot="10800000">
              <a:off x="2484438" y="9690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35" name="Google Shape;1035;p279"/>
            <p:cNvCxnSpPr>
              <a:stCxn id="1033" idx="6"/>
              <a:endCxn id="1036" idx="2"/>
            </p:cNvCxnSpPr>
            <p:nvPr/>
          </p:nvCxnSpPr>
          <p:spPr>
            <a:xfrm flipH="1" rot="10800000">
              <a:off x="2484438" y="15882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37" name="Google Shape;1037;p279"/>
            <p:cNvCxnSpPr>
              <a:stCxn id="1033" idx="6"/>
              <a:endCxn id="1038" idx="2"/>
            </p:cNvCxnSpPr>
            <p:nvPr/>
          </p:nvCxnSpPr>
          <p:spPr>
            <a:xfrm flipH="1" rot="10800000">
              <a:off x="2484438" y="2206551"/>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39" name="Google Shape;1039;p279"/>
            <p:cNvCxnSpPr>
              <a:stCxn id="1033" idx="6"/>
              <a:endCxn id="1040" idx="2"/>
            </p:cNvCxnSpPr>
            <p:nvPr/>
          </p:nvCxnSpPr>
          <p:spPr>
            <a:xfrm>
              <a:off x="2484438" y="28257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41" name="Google Shape;1041;p279"/>
            <p:cNvCxnSpPr>
              <a:stCxn id="1033" idx="6"/>
              <a:endCxn id="1042" idx="2"/>
            </p:cNvCxnSpPr>
            <p:nvPr/>
          </p:nvCxnSpPr>
          <p:spPr>
            <a:xfrm>
              <a:off x="2484438" y="28257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43" name="Google Shape;1043;p279"/>
            <p:cNvCxnSpPr>
              <a:stCxn id="1033" idx="6"/>
              <a:endCxn id="1044" idx="2"/>
            </p:cNvCxnSpPr>
            <p:nvPr/>
          </p:nvCxnSpPr>
          <p:spPr>
            <a:xfrm>
              <a:off x="2484438" y="2825750"/>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45" name="Google Shape;1045;p279"/>
            <p:cNvCxnSpPr>
              <a:endCxn id="1046"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33" name="Google Shape;1033;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7" name="Google Shape;1047;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9" name="Google Shape;1049;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0" name="Google Shape;1050;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2" name="Google Shape;1052;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3" name="Google Shape;1053;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4" name="Google Shape;1054;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55" name="Shape 1055"/>
        <p:cNvGrpSpPr/>
        <p:nvPr/>
      </p:nvGrpSpPr>
      <p:grpSpPr>
        <a:xfrm>
          <a:off x="0" y="0"/>
          <a:ext cx="0" cy="0"/>
          <a:chOff x="0" y="0"/>
          <a:chExt cx="0" cy="0"/>
        </a:xfrm>
      </p:grpSpPr>
      <p:pic>
        <p:nvPicPr>
          <p:cNvPr descr="Shape&#10;&#10;Description automatically generated with low confidence" id="1056" name="Google Shape;1056;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7" name="Google Shape;1057;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8" name="Google Shape;1058;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flipH="1" rot="10800000">
              <a:off x="2484438" y="9690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63" name="Google Shape;1063;p280"/>
            <p:cNvCxnSpPr>
              <a:stCxn id="1061" idx="6"/>
              <a:endCxn id="1064" idx="2"/>
            </p:cNvCxnSpPr>
            <p:nvPr/>
          </p:nvCxnSpPr>
          <p:spPr>
            <a:xfrm flipH="1" rot="10800000">
              <a:off x="2484438" y="15882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65" name="Google Shape;1065;p280"/>
            <p:cNvCxnSpPr>
              <a:stCxn id="1061" idx="6"/>
              <a:endCxn id="1066" idx="2"/>
            </p:cNvCxnSpPr>
            <p:nvPr/>
          </p:nvCxnSpPr>
          <p:spPr>
            <a:xfrm flipH="1" rot="10800000">
              <a:off x="2484438" y="2206551"/>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67" name="Google Shape;1067;p280"/>
            <p:cNvCxnSpPr>
              <a:stCxn id="1061" idx="6"/>
              <a:endCxn id="1068" idx="2"/>
            </p:cNvCxnSpPr>
            <p:nvPr/>
          </p:nvCxnSpPr>
          <p:spPr>
            <a:xfrm>
              <a:off x="2484438" y="28257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69" name="Google Shape;1069;p280"/>
            <p:cNvCxnSpPr>
              <a:stCxn id="1061" idx="6"/>
              <a:endCxn id="1070" idx="2"/>
            </p:cNvCxnSpPr>
            <p:nvPr/>
          </p:nvCxnSpPr>
          <p:spPr>
            <a:xfrm>
              <a:off x="2484438" y="28257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71" name="Google Shape;1071;p280"/>
            <p:cNvCxnSpPr>
              <a:stCxn id="1061" idx="6"/>
              <a:endCxn id="1072" idx="2"/>
            </p:cNvCxnSpPr>
            <p:nvPr/>
          </p:nvCxnSpPr>
          <p:spPr>
            <a:xfrm>
              <a:off x="2484438" y="2825750"/>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73" name="Google Shape;1073;p280"/>
            <p:cNvCxnSpPr>
              <a:endCxn id="1074"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61" name="Google Shape;1061;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75" name="Google Shape;1075;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7" name="Google Shape;1077;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8" name="Google Shape;1078;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0" name="Google Shape;1080;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1" name="Google Shape;1081;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2" name="Google Shape;1082;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64"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66" name="Google Shape;6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67" name="Google Shape;6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68" name="Google Shape;6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69" name="Google Shape;6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70" name="Google Shape;7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1" name="Google Shape;7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2" name="Google Shape;7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3" name="Google Shape;7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74" name="Google Shape;7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83" name="Shape 1083"/>
        <p:cNvGrpSpPr/>
        <p:nvPr/>
      </p:nvGrpSpPr>
      <p:grpSpPr>
        <a:xfrm>
          <a:off x="0" y="0"/>
          <a:ext cx="0" cy="0"/>
          <a:chOff x="0" y="0"/>
          <a:chExt cx="0" cy="0"/>
        </a:xfrm>
      </p:grpSpPr>
      <p:pic>
        <p:nvPicPr>
          <p:cNvPr descr="Shape&#10;&#10;Description automatically generated with low confidence" id="1084" name="Google Shape;1084;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85" name="Google Shape;1085;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6" name="Google Shape;1086;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flipH="1" rot="10800000">
              <a:off x="2484438" y="9690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91" name="Google Shape;1091;p281"/>
            <p:cNvCxnSpPr>
              <a:stCxn id="1089" idx="6"/>
              <a:endCxn id="1092" idx="2"/>
            </p:cNvCxnSpPr>
            <p:nvPr/>
          </p:nvCxnSpPr>
          <p:spPr>
            <a:xfrm flipH="1" rot="10800000">
              <a:off x="2484438" y="15882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93" name="Google Shape;1093;p281"/>
            <p:cNvCxnSpPr>
              <a:stCxn id="1089" idx="6"/>
              <a:endCxn id="1094" idx="2"/>
            </p:cNvCxnSpPr>
            <p:nvPr/>
          </p:nvCxnSpPr>
          <p:spPr>
            <a:xfrm flipH="1" rot="10800000">
              <a:off x="2484438" y="2206551"/>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95" name="Google Shape;1095;p281"/>
            <p:cNvCxnSpPr>
              <a:stCxn id="1089" idx="6"/>
              <a:endCxn id="1096" idx="2"/>
            </p:cNvCxnSpPr>
            <p:nvPr/>
          </p:nvCxnSpPr>
          <p:spPr>
            <a:xfrm>
              <a:off x="2484438" y="28257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97" name="Google Shape;1097;p281"/>
            <p:cNvCxnSpPr>
              <a:stCxn id="1089" idx="6"/>
              <a:endCxn id="1098" idx="2"/>
            </p:cNvCxnSpPr>
            <p:nvPr/>
          </p:nvCxnSpPr>
          <p:spPr>
            <a:xfrm>
              <a:off x="2484438" y="28257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99" name="Google Shape;1099;p281"/>
            <p:cNvCxnSpPr>
              <a:stCxn id="1089" idx="6"/>
              <a:endCxn id="1100" idx="2"/>
            </p:cNvCxnSpPr>
            <p:nvPr/>
          </p:nvCxnSpPr>
          <p:spPr>
            <a:xfrm>
              <a:off x="2484438" y="2825750"/>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101" name="Google Shape;1101;p281"/>
            <p:cNvCxnSpPr>
              <a:endCxn id="1102"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89" name="Google Shape;1089;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103" name="Google Shape;1103;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4" name="Google Shape;1104;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5" name="Google Shape;1105;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7" name="Google Shape;1107;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8" name="Google Shape;1108;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9" name="Google Shape;1109;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11" name="Shape 1111"/>
        <p:cNvGrpSpPr/>
        <p:nvPr/>
      </p:nvGrpSpPr>
      <p:grpSpPr>
        <a:xfrm>
          <a:off x="0" y="0"/>
          <a:ext cx="0" cy="0"/>
          <a:chOff x="0" y="0"/>
          <a:chExt cx="0" cy="0"/>
        </a:xfrm>
      </p:grpSpPr>
      <p:pic>
        <p:nvPicPr>
          <p:cNvPr descr="Shape&#10;&#10;Description automatically generated with low confidence" id="1112" name="Google Shape;1112;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3" name="Google Shape;1113;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descr="A picture containing icon&#10;&#10;Description automatically generated" id="1116" name="Google Shape;1116;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25" name="Google Shape;1125;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7" name="Google Shape;1127;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8" name="Google Shape;1128;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0" name="Google Shape;1130;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1" name="Google Shape;1131;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2" name="Google Shape;1132;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3" name="Google Shape;1133;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34" name="Shape 1134"/>
        <p:cNvGrpSpPr/>
        <p:nvPr/>
      </p:nvGrpSpPr>
      <p:grpSpPr>
        <a:xfrm>
          <a:off x="0" y="0"/>
          <a:ext cx="0" cy="0"/>
          <a:chOff x="0" y="0"/>
          <a:chExt cx="0" cy="0"/>
        </a:xfrm>
      </p:grpSpPr>
      <p:pic>
        <p:nvPicPr>
          <p:cNvPr descr="Shape&#10;&#10;Description automatically generated with low confidence" id="1135" name="Google Shape;1135;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36" name="Google Shape;1136;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4" name="Google Shape;1144;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0" name="Google Shape;1150;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6" name="Google Shape;115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3" name="Google Shape;1163;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4" name="Google Shape;1164;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5" name="Google Shape;1165;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6" name="Google Shape;1166;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3" name="Google Shape;1173;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9" name="Google Shape;1179;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5" name="Google Shape;118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1" name="Google Shape;119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7" name="Google Shape;119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8" name="Google Shape;1198;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9" name="Google Shape;1199;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1" name="Google Shape;1201;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2" name="Google Shape;1202;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203" name="Shape 1203"/>
        <p:cNvGrpSpPr/>
        <p:nvPr/>
      </p:nvGrpSpPr>
      <p:grpSpPr>
        <a:xfrm>
          <a:off x="0" y="0"/>
          <a:ext cx="0" cy="0"/>
          <a:chOff x="0" y="0"/>
          <a:chExt cx="0" cy="0"/>
        </a:xfrm>
      </p:grpSpPr>
      <p:pic>
        <p:nvPicPr>
          <p:cNvPr descr="Shape&#10;&#10;Description automatically generated with low confidence" id="1204" name="Google Shape;1204;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5" name="Google Shape;1205;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3" name="Google Shape;1213;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9" name="Google Shape;1219;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5" name="Google Shape;122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2" name="Google Shape;1232;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3" name="Google Shape;1233;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4" name="Google Shape;1234;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5" name="Google Shape;1235;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2" name="Google Shape;1242;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8" name="Google Shape;1248;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4" name="Google Shape;125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0" name="Google Shape;126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6" name="Google Shape;126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67" name="Google Shape;1267;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8" name="Google Shape;1268;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9" name="Google Shape;1269;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0" name="Google Shape;1270;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1" name="Google Shape;1271;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72" name="Shape 1272"/>
        <p:cNvGrpSpPr/>
        <p:nvPr/>
      </p:nvGrpSpPr>
      <p:grpSpPr>
        <a:xfrm>
          <a:off x="0" y="0"/>
          <a:ext cx="0" cy="0"/>
          <a:chOff x="0" y="0"/>
          <a:chExt cx="0" cy="0"/>
        </a:xfrm>
      </p:grpSpPr>
      <p:pic>
        <p:nvPicPr>
          <p:cNvPr descr="Shape&#10;&#10;Description automatically generated with low confidence" id="1273" name="Google Shape;1273;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4" name="Google Shape;1274;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2" name="Google Shape;1282;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8" name="Google Shape;1288;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4" name="Google Shape;129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01" name="Google Shape;1301;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2" name="Google Shape;1302;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3" name="Google Shape;1303;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4" name="Google Shape;1304;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1" name="Google Shape;1311;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7" name="Google Shape;1317;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3" name="Google Shape;132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9" name="Google Shape;132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5" name="Google Shape;133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36" name="Google Shape;1336;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7" name="Google Shape;1337;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8" name="Google Shape;1338;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9" name="Google Shape;1339;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0" name="Google Shape;1340;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41" name="Shape 1341"/>
        <p:cNvGrpSpPr/>
        <p:nvPr/>
      </p:nvGrpSpPr>
      <p:grpSpPr>
        <a:xfrm>
          <a:off x="0" y="0"/>
          <a:ext cx="0" cy="0"/>
          <a:chOff x="0" y="0"/>
          <a:chExt cx="0" cy="0"/>
        </a:xfrm>
      </p:grpSpPr>
      <p:pic>
        <p:nvPicPr>
          <p:cNvPr descr="Shape&#10;&#10;Description automatically generated with low confidence" id="1342" name="Google Shape;1342;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43" name="Google Shape;1343;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1" name="Google Shape;1351;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7" name="Google Shape;135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3" name="Google Shape;136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9" name="Google Shape;136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5" name="Google Shape;137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6" name="Google Shape;1376;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7" name="Google Shape;1377;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8" name="Google Shape;1378;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9" name="Google Shape;1379;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7" name="Google Shape;138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3" name="Google Shape;139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9" name="Google Shape;139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5" name="Google Shape;140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11" name="Google Shape;141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2" name="Google Shape;1412;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3" name="Google Shape;1413;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4" name="Google Shape;1414;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5" name="Google Shape;1415;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6" name="Google Shape;1416;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17" name="Shape 1417"/>
        <p:cNvGrpSpPr/>
        <p:nvPr/>
      </p:nvGrpSpPr>
      <p:grpSpPr>
        <a:xfrm>
          <a:off x="0" y="0"/>
          <a:ext cx="0" cy="0"/>
          <a:chOff x="0" y="0"/>
          <a:chExt cx="0" cy="0"/>
        </a:xfrm>
      </p:grpSpPr>
      <p:pic>
        <p:nvPicPr>
          <p:cNvPr descr="Shape&#10;&#10;Description automatically generated with low confidence" id="1418" name="Google Shape;1418;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9" name="Google Shape;1419;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117"/>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8" name="Google Shape;1468;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1" name="Google Shape;1471;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2" name="Google Shape;1472;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4" name="Google Shape;1474;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5" name="Google Shape;1475;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6" name="Google Shape;1476;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7" name="Google Shape;1477;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8" name="Shape 1478"/>
        <p:cNvGrpSpPr/>
        <p:nvPr/>
      </p:nvGrpSpPr>
      <p:grpSpPr>
        <a:xfrm>
          <a:off x="0" y="0"/>
          <a:ext cx="0" cy="0"/>
          <a:chOff x="0" y="0"/>
          <a:chExt cx="0" cy="0"/>
        </a:xfrm>
      </p:grpSpPr>
      <p:pic>
        <p:nvPicPr>
          <p:cNvPr descr="Shape&#10;&#10;Description automatically generated with low confidence" id="1479" name="Google Shape;1479;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80" name="Google Shape;1480;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82" name="Shape 1482"/>
        <p:cNvGrpSpPr/>
        <p:nvPr/>
      </p:nvGrpSpPr>
      <p:grpSpPr>
        <a:xfrm>
          <a:off x="0" y="0"/>
          <a:ext cx="0" cy="0"/>
          <a:chOff x="0" y="0"/>
          <a:chExt cx="0" cy="0"/>
        </a:xfrm>
      </p:grpSpPr>
      <p:sp>
        <p:nvSpPr>
          <p:cNvPr descr="Background pattern&#10;&#10;Description automatically generated" id="1483" name="Google Shape;1483;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4" name="Google Shape;1484;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87" name="Google Shape;1487;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8" name="Google Shape;1488;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9" name="Shape 1489"/>
        <p:cNvGrpSpPr/>
        <p:nvPr/>
      </p:nvGrpSpPr>
      <p:grpSpPr>
        <a:xfrm>
          <a:off x="0" y="0"/>
          <a:ext cx="0" cy="0"/>
          <a:chOff x="0" y="0"/>
          <a:chExt cx="0" cy="0"/>
        </a:xfrm>
      </p:grpSpPr>
      <p:sp>
        <p:nvSpPr>
          <p:cNvPr descr="Background pattern&#10;&#10;Description automatically generated" id="1490" name="Google Shape;1490;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1" name="Google Shape;1491;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94" name="Google Shape;1494;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95" name="Google Shape;1495;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75"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77" name="Google Shape;77;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8" name="Google Shape;78;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96" name="Shape 1496"/>
        <p:cNvGrpSpPr/>
        <p:nvPr/>
      </p:nvGrpSpPr>
      <p:grpSpPr>
        <a:xfrm>
          <a:off x="0" y="0"/>
          <a:ext cx="0" cy="0"/>
          <a:chOff x="0" y="0"/>
          <a:chExt cx="0" cy="0"/>
        </a:xfrm>
      </p:grpSpPr>
      <p:sp>
        <p:nvSpPr>
          <p:cNvPr descr="Background pattern&#10;&#10;Description automatically generated" id="1497" name="Google Shape;1497;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8" name="Google Shape;1498;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501" name="Google Shape;1501;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02" name="Google Shape;1502;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03" name="Shape 1503"/>
        <p:cNvGrpSpPr/>
        <p:nvPr/>
      </p:nvGrpSpPr>
      <p:grpSpPr>
        <a:xfrm>
          <a:off x="0" y="0"/>
          <a:ext cx="0" cy="0"/>
          <a:chOff x="0" y="0"/>
          <a:chExt cx="0" cy="0"/>
        </a:xfrm>
      </p:grpSpPr>
      <p:sp>
        <p:nvSpPr>
          <p:cNvPr descr="Background pattern&#10;&#10;Description automatically generated" id="1504" name="Google Shape;1504;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05" name="Google Shape;1505;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8" name="Google Shape;1508;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12" name="Google Shape;1512;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13"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descr="Surface chart&#10;&#10;Description automatically generated with low confidence" id="1515" name="Google Shape;1515;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24"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descr="Surface chart&#10;&#10;Description automatically generated with low confidence" id="1526" name="Google Shape;1526;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35"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descr="Surface chart&#10;&#10;Description automatically generated with low confidence" id="1537" name="Google Shape;1537;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45" name="Google Shape;1545;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46"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descr="Surface chart&#10;&#10;Description automatically generated with low confidence" id="1548" name="Google Shape;1548;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9" name="Google Shape;1549;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0" name="Google Shape;1550;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64" name="Google Shape;1564;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65"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descr="Surface chart&#10;&#10;Description automatically generated with low confidence" id="1567" name="Google Shape;1567;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8" name="Google Shape;1568;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9" name="Google Shape;1569;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83" name="Google Shape;1583;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84"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descr="Surface chart&#10;&#10;Description automatically generated with low confidence" id="1586" name="Google Shape;1586;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7" name="Google Shape;1587;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8" name="Google Shape;1588;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02" name="Google Shape;1602;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603" name="Shape 1603"/>
        <p:cNvGrpSpPr/>
        <p:nvPr/>
      </p:nvGrpSpPr>
      <p:grpSpPr>
        <a:xfrm>
          <a:off x="0" y="0"/>
          <a:ext cx="0" cy="0"/>
          <a:chOff x="0" y="0"/>
          <a:chExt cx="0" cy="0"/>
        </a:xfrm>
      </p:grpSpPr>
      <p:sp>
        <p:nvSpPr>
          <p:cNvPr descr="Background pattern&#10;&#10;Description automatically generated" id="1604" name="Google Shape;1604;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605" name="Google Shape;1605;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607" name="Google Shape;1607;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8" name="Google Shape;1608;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609"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b="0" l="6267" r="24760" t="0"/>
          <a:stretch/>
        </p:blipFill>
        <p:spPr>
          <a:xfrm>
            <a:off x="0" y="1166968"/>
            <a:ext cx="4113765" cy="3976529"/>
          </a:xfrm>
          <a:prstGeom prst="rect">
            <a:avLst/>
          </a:prstGeom>
          <a:noFill/>
          <a:ln>
            <a:noFill/>
          </a:ln>
        </p:spPr>
      </p:pic>
      <p:pic>
        <p:nvPicPr>
          <p:cNvPr descr="Shape&#10;&#10;Description automatically generated with low confidence" id="1613" name="Google Shape;1613;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7" name="Google Shape;1617;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82"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84" name="Google Shape;84;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85" name="Google Shape;85;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 name="Google Shape;86;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18"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b="0" l="6267" r="24760" t="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3" name="Google Shape;1623;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27" name="Google Shape;1627;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28"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31" name="Google Shape;1631;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3"/>
          <p:cNvSpPr/>
          <p:nvPr>
            <p:ph idx="2" type="pic"/>
          </p:nvPr>
        </p:nvSpPr>
        <p:spPr>
          <a:xfrm>
            <a:off x="-1" y="1166963"/>
            <a:ext cx="4113765" cy="3976533"/>
          </a:xfrm>
          <a:prstGeom prst="rect">
            <a:avLst/>
          </a:prstGeom>
          <a:noFill/>
          <a:ln>
            <a:noFill/>
          </a:ln>
        </p:spPr>
      </p:sp>
      <p:sp>
        <p:nvSpPr>
          <p:cNvPr id="1635" name="Google Shape;1635;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36"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0" name="Google Shape;1640;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2" name="Google Shape;1642;p304"/>
          <p:cNvSpPr/>
          <p:nvPr>
            <p:ph idx="2" type="pic"/>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4" name="Google Shape;1644;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45"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7" name="Google Shape;1647;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9" name="Google Shape;1649;p305"/>
          <p:cNvSpPr/>
          <p:nvPr>
            <p:ph idx="2" type="pic"/>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1" name="Google Shape;1651;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52"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54" name="Google Shape;1654;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6" name="Google Shape;1656;p306"/>
          <p:cNvSpPr/>
          <p:nvPr>
            <p:ph idx="2" type="pic"/>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8" name="Google Shape;1658;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59" name="Shape 1659"/>
        <p:cNvGrpSpPr/>
        <p:nvPr/>
      </p:nvGrpSpPr>
      <p:grpSpPr>
        <a:xfrm>
          <a:off x="0" y="0"/>
          <a:ext cx="0" cy="0"/>
          <a:chOff x="0" y="0"/>
          <a:chExt cx="0" cy="0"/>
        </a:xfrm>
      </p:grpSpPr>
      <p:pic>
        <p:nvPicPr>
          <p:cNvPr descr="Shape&#10;&#10;Description automatically generated with low confidence" id="1660" name="Google Shape;1660;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2" name="Google Shape;1662;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3" name="Google Shape;1663;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4" name="Google Shape;1664;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65" name="Shape 1665"/>
        <p:cNvGrpSpPr/>
        <p:nvPr/>
      </p:nvGrpSpPr>
      <p:grpSpPr>
        <a:xfrm>
          <a:off x="0" y="0"/>
          <a:ext cx="0" cy="0"/>
          <a:chOff x="0" y="0"/>
          <a:chExt cx="0" cy="0"/>
        </a:xfrm>
      </p:grpSpPr>
      <p:pic>
        <p:nvPicPr>
          <p:cNvPr descr="Shape&#10;&#10;Description automatically generated with low confidence" id="1666" name="Google Shape;1666;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8" name="Google Shape;1668;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70" name="Google Shape;1670;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7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3" name="Google Shape;1673;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6" name="Google Shape;1676;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7" name="Google Shape;1677;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8" name="Shape 1678"/>
        <p:cNvGrpSpPr/>
        <p:nvPr/>
      </p:nvGrpSpPr>
      <p:grpSpPr>
        <a:xfrm>
          <a:off x="0" y="0"/>
          <a:ext cx="0" cy="0"/>
          <a:chOff x="0" y="0"/>
          <a:chExt cx="0" cy="0"/>
        </a:xfrm>
      </p:grpSpPr>
      <p:pic>
        <p:nvPicPr>
          <p:cNvPr descr="Shape&#10;&#10;Description automatically generated with low confidence" id="1679" name="Google Shape;1679;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81" name="Google Shape;1681;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57.xml"/><Relationship Id="rId42" Type="http://schemas.openxmlformats.org/officeDocument/2006/relationships/slideLayout" Target="../slideLayouts/slideLayout159.xml"/><Relationship Id="rId41" Type="http://schemas.openxmlformats.org/officeDocument/2006/relationships/slideLayout" Target="../slideLayouts/slideLayout158.xml"/><Relationship Id="rId44" Type="http://schemas.openxmlformats.org/officeDocument/2006/relationships/slideLayout" Target="../slideLayouts/slideLayout161.xml"/><Relationship Id="rId43" Type="http://schemas.openxmlformats.org/officeDocument/2006/relationships/slideLayout" Target="../slideLayouts/slideLayout160.xml"/><Relationship Id="rId46" Type="http://schemas.openxmlformats.org/officeDocument/2006/relationships/slideLayout" Target="../slideLayouts/slideLayout163.xml"/><Relationship Id="rId45" Type="http://schemas.openxmlformats.org/officeDocument/2006/relationships/slideLayout" Target="../slideLayouts/slideLayout162.xml"/><Relationship Id="rId107" Type="http://schemas.openxmlformats.org/officeDocument/2006/relationships/slideLayout" Target="../slideLayouts/slideLayout224.xml"/><Relationship Id="rId106" Type="http://schemas.openxmlformats.org/officeDocument/2006/relationships/slideLayout" Target="../slideLayouts/slideLayout223.xml"/><Relationship Id="rId105" Type="http://schemas.openxmlformats.org/officeDocument/2006/relationships/slideLayout" Target="../slideLayouts/slideLayout222.xml"/><Relationship Id="rId104" Type="http://schemas.openxmlformats.org/officeDocument/2006/relationships/slideLayout" Target="../slideLayouts/slideLayout221.xml"/><Relationship Id="rId109" Type="http://schemas.openxmlformats.org/officeDocument/2006/relationships/slideLayout" Target="../slideLayouts/slideLayout226.xml"/><Relationship Id="rId108" Type="http://schemas.openxmlformats.org/officeDocument/2006/relationships/slideLayout" Target="../slideLayouts/slideLayout225.xml"/><Relationship Id="rId48" Type="http://schemas.openxmlformats.org/officeDocument/2006/relationships/slideLayout" Target="../slideLayouts/slideLayout165.xml"/><Relationship Id="rId47" Type="http://schemas.openxmlformats.org/officeDocument/2006/relationships/slideLayout" Target="../slideLayouts/slideLayout164.xml"/><Relationship Id="rId49" Type="http://schemas.openxmlformats.org/officeDocument/2006/relationships/slideLayout" Target="../slideLayouts/slideLayout166.xml"/><Relationship Id="rId103" Type="http://schemas.openxmlformats.org/officeDocument/2006/relationships/slideLayout" Target="../slideLayouts/slideLayout220.xml"/><Relationship Id="rId102" Type="http://schemas.openxmlformats.org/officeDocument/2006/relationships/slideLayout" Target="../slideLayouts/slideLayout219.xml"/><Relationship Id="rId101" Type="http://schemas.openxmlformats.org/officeDocument/2006/relationships/slideLayout" Target="../slideLayouts/slideLayout218.xml"/><Relationship Id="rId100" Type="http://schemas.openxmlformats.org/officeDocument/2006/relationships/slideLayout" Target="../slideLayouts/slideLayout217.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33" Type="http://schemas.openxmlformats.org/officeDocument/2006/relationships/slideLayout" Target="../slideLayouts/slideLayout150.xml"/><Relationship Id="rId32" Type="http://schemas.openxmlformats.org/officeDocument/2006/relationships/slideLayout" Target="../slideLayouts/slideLayout149.xml"/><Relationship Id="rId35" Type="http://schemas.openxmlformats.org/officeDocument/2006/relationships/slideLayout" Target="../slideLayouts/slideLayout152.xml"/><Relationship Id="rId34" Type="http://schemas.openxmlformats.org/officeDocument/2006/relationships/slideLayout" Target="../slideLayouts/slideLayout151.xml"/><Relationship Id="rId37" Type="http://schemas.openxmlformats.org/officeDocument/2006/relationships/slideLayout" Target="../slideLayouts/slideLayout154.xml"/><Relationship Id="rId36" Type="http://schemas.openxmlformats.org/officeDocument/2006/relationships/slideLayout" Target="../slideLayouts/slideLayout153.xml"/><Relationship Id="rId39" Type="http://schemas.openxmlformats.org/officeDocument/2006/relationships/slideLayout" Target="../slideLayouts/slideLayout156.xml"/><Relationship Id="rId38" Type="http://schemas.openxmlformats.org/officeDocument/2006/relationships/slideLayout" Target="../slideLayouts/slideLayout155.xml"/><Relationship Id="rId20" Type="http://schemas.openxmlformats.org/officeDocument/2006/relationships/slideLayout" Target="../slideLayouts/slideLayout137.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29" Type="http://schemas.openxmlformats.org/officeDocument/2006/relationships/slideLayout" Target="../slideLayouts/slideLayout146.xml"/><Relationship Id="rId95" Type="http://schemas.openxmlformats.org/officeDocument/2006/relationships/slideLayout" Target="../slideLayouts/slideLayout212.xml"/><Relationship Id="rId94" Type="http://schemas.openxmlformats.org/officeDocument/2006/relationships/slideLayout" Target="../slideLayouts/slideLayout211.xml"/><Relationship Id="rId97" Type="http://schemas.openxmlformats.org/officeDocument/2006/relationships/slideLayout" Target="../slideLayouts/slideLayout214.xml"/><Relationship Id="rId96" Type="http://schemas.openxmlformats.org/officeDocument/2006/relationships/slideLayout" Target="../slideLayouts/slideLayout213.xml"/><Relationship Id="rId11" Type="http://schemas.openxmlformats.org/officeDocument/2006/relationships/slideLayout" Target="../slideLayouts/slideLayout128.xml"/><Relationship Id="rId99" Type="http://schemas.openxmlformats.org/officeDocument/2006/relationships/slideLayout" Target="../slideLayouts/slideLayout216.xml"/><Relationship Id="rId10" Type="http://schemas.openxmlformats.org/officeDocument/2006/relationships/slideLayout" Target="../slideLayouts/slideLayout127.xml"/><Relationship Id="rId98" Type="http://schemas.openxmlformats.org/officeDocument/2006/relationships/slideLayout" Target="../slideLayouts/slideLayout215.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91" Type="http://schemas.openxmlformats.org/officeDocument/2006/relationships/slideLayout" Target="../slideLayouts/slideLayout208.xml"/><Relationship Id="rId90" Type="http://schemas.openxmlformats.org/officeDocument/2006/relationships/slideLayout" Target="../slideLayouts/slideLayout207.xml"/><Relationship Id="rId93" Type="http://schemas.openxmlformats.org/officeDocument/2006/relationships/slideLayout" Target="../slideLayouts/slideLayout210.xml"/><Relationship Id="rId92" Type="http://schemas.openxmlformats.org/officeDocument/2006/relationships/slideLayout" Target="../slideLayouts/slideLayout209.xml"/><Relationship Id="rId118" Type="http://schemas.openxmlformats.org/officeDocument/2006/relationships/theme" Target="../theme/theme3.xml"/><Relationship Id="rId117" Type="http://schemas.openxmlformats.org/officeDocument/2006/relationships/slideLayout" Target="../slideLayouts/slideLayout234.xml"/><Relationship Id="rId116" Type="http://schemas.openxmlformats.org/officeDocument/2006/relationships/slideLayout" Target="../slideLayouts/slideLayout233.xml"/><Relationship Id="rId115" Type="http://schemas.openxmlformats.org/officeDocument/2006/relationships/slideLayout" Target="../slideLayouts/slideLayout232.xml"/><Relationship Id="rId15" Type="http://schemas.openxmlformats.org/officeDocument/2006/relationships/slideLayout" Target="../slideLayouts/slideLayout132.xml"/><Relationship Id="rId110" Type="http://schemas.openxmlformats.org/officeDocument/2006/relationships/slideLayout" Target="../slideLayouts/slideLayout227.xml"/><Relationship Id="rId14" Type="http://schemas.openxmlformats.org/officeDocument/2006/relationships/slideLayout" Target="../slideLayouts/slideLayout131.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9" Type="http://schemas.openxmlformats.org/officeDocument/2006/relationships/slideLayout" Target="../slideLayouts/slideLayout136.xml"/><Relationship Id="rId114" Type="http://schemas.openxmlformats.org/officeDocument/2006/relationships/slideLayout" Target="../slideLayouts/slideLayout231.xml"/><Relationship Id="rId18" Type="http://schemas.openxmlformats.org/officeDocument/2006/relationships/slideLayout" Target="../slideLayouts/slideLayout135.xml"/><Relationship Id="rId113" Type="http://schemas.openxmlformats.org/officeDocument/2006/relationships/slideLayout" Target="../slideLayouts/slideLayout230.xml"/><Relationship Id="rId112" Type="http://schemas.openxmlformats.org/officeDocument/2006/relationships/slideLayout" Target="../slideLayouts/slideLayout229.xml"/><Relationship Id="rId111" Type="http://schemas.openxmlformats.org/officeDocument/2006/relationships/slideLayout" Target="../slideLayouts/slideLayout228.xml"/><Relationship Id="rId84" Type="http://schemas.openxmlformats.org/officeDocument/2006/relationships/slideLayout" Target="../slideLayouts/slideLayout201.xml"/><Relationship Id="rId83" Type="http://schemas.openxmlformats.org/officeDocument/2006/relationships/slideLayout" Target="../slideLayouts/slideLayout200.xml"/><Relationship Id="rId86" Type="http://schemas.openxmlformats.org/officeDocument/2006/relationships/slideLayout" Target="../slideLayouts/slideLayout203.xml"/><Relationship Id="rId85" Type="http://schemas.openxmlformats.org/officeDocument/2006/relationships/slideLayout" Target="../slideLayouts/slideLayout202.xml"/><Relationship Id="rId88" Type="http://schemas.openxmlformats.org/officeDocument/2006/relationships/slideLayout" Target="../slideLayouts/slideLayout205.xml"/><Relationship Id="rId87" Type="http://schemas.openxmlformats.org/officeDocument/2006/relationships/slideLayout" Target="../slideLayouts/slideLayout204.xml"/><Relationship Id="rId89" Type="http://schemas.openxmlformats.org/officeDocument/2006/relationships/slideLayout" Target="../slideLayouts/slideLayout206.xml"/><Relationship Id="rId80" Type="http://schemas.openxmlformats.org/officeDocument/2006/relationships/slideLayout" Target="../slideLayouts/slideLayout197.xml"/><Relationship Id="rId82" Type="http://schemas.openxmlformats.org/officeDocument/2006/relationships/slideLayout" Target="../slideLayouts/slideLayout199.xml"/><Relationship Id="rId81" Type="http://schemas.openxmlformats.org/officeDocument/2006/relationships/slideLayout" Target="../slideLayouts/slideLayout198.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73" Type="http://schemas.openxmlformats.org/officeDocument/2006/relationships/slideLayout" Target="../slideLayouts/slideLayout190.xml"/><Relationship Id="rId72" Type="http://schemas.openxmlformats.org/officeDocument/2006/relationships/slideLayout" Target="../slideLayouts/slideLayout189.xml"/><Relationship Id="rId75" Type="http://schemas.openxmlformats.org/officeDocument/2006/relationships/slideLayout" Target="../slideLayouts/slideLayout192.xml"/><Relationship Id="rId74" Type="http://schemas.openxmlformats.org/officeDocument/2006/relationships/slideLayout" Target="../slideLayouts/slideLayout191.xml"/><Relationship Id="rId77" Type="http://schemas.openxmlformats.org/officeDocument/2006/relationships/slideLayout" Target="../slideLayouts/slideLayout194.xml"/><Relationship Id="rId76" Type="http://schemas.openxmlformats.org/officeDocument/2006/relationships/slideLayout" Target="../slideLayouts/slideLayout193.xml"/><Relationship Id="rId79" Type="http://schemas.openxmlformats.org/officeDocument/2006/relationships/slideLayout" Target="../slideLayouts/slideLayout196.xml"/><Relationship Id="rId78" Type="http://schemas.openxmlformats.org/officeDocument/2006/relationships/slideLayout" Target="../slideLayouts/slideLayout195.xml"/><Relationship Id="rId71" Type="http://schemas.openxmlformats.org/officeDocument/2006/relationships/slideLayout" Target="../slideLayouts/slideLayout188.xml"/><Relationship Id="rId70" Type="http://schemas.openxmlformats.org/officeDocument/2006/relationships/slideLayout" Target="../slideLayouts/slideLayout187.xml"/><Relationship Id="rId62" Type="http://schemas.openxmlformats.org/officeDocument/2006/relationships/slideLayout" Target="../slideLayouts/slideLayout179.xml"/><Relationship Id="rId61" Type="http://schemas.openxmlformats.org/officeDocument/2006/relationships/slideLayout" Target="../slideLayouts/slideLayout178.xml"/><Relationship Id="rId64" Type="http://schemas.openxmlformats.org/officeDocument/2006/relationships/slideLayout" Target="../slideLayouts/slideLayout181.xml"/><Relationship Id="rId63" Type="http://schemas.openxmlformats.org/officeDocument/2006/relationships/slideLayout" Target="../slideLayouts/slideLayout180.xml"/><Relationship Id="rId66" Type="http://schemas.openxmlformats.org/officeDocument/2006/relationships/slideLayout" Target="../slideLayouts/slideLayout183.xml"/><Relationship Id="rId65" Type="http://schemas.openxmlformats.org/officeDocument/2006/relationships/slideLayout" Target="../slideLayouts/slideLayout182.xml"/><Relationship Id="rId68" Type="http://schemas.openxmlformats.org/officeDocument/2006/relationships/slideLayout" Target="../slideLayouts/slideLayout185.xml"/><Relationship Id="rId67" Type="http://schemas.openxmlformats.org/officeDocument/2006/relationships/slideLayout" Target="../slideLayouts/slideLayout184.xml"/><Relationship Id="rId60" Type="http://schemas.openxmlformats.org/officeDocument/2006/relationships/slideLayout" Target="../slideLayouts/slideLayout177.xml"/><Relationship Id="rId69" Type="http://schemas.openxmlformats.org/officeDocument/2006/relationships/slideLayout" Target="../slideLayouts/slideLayout186.xml"/><Relationship Id="rId51" Type="http://schemas.openxmlformats.org/officeDocument/2006/relationships/slideLayout" Target="../slideLayouts/slideLayout168.xml"/><Relationship Id="rId50" Type="http://schemas.openxmlformats.org/officeDocument/2006/relationships/slideLayout" Target="../slideLayouts/slideLayout167.xml"/><Relationship Id="rId53" Type="http://schemas.openxmlformats.org/officeDocument/2006/relationships/slideLayout" Target="../slideLayouts/slideLayout170.xml"/><Relationship Id="rId52" Type="http://schemas.openxmlformats.org/officeDocument/2006/relationships/slideLayout" Target="../slideLayouts/slideLayout169.xml"/><Relationship Id="rId55" Type="http://schemas.openxmlformats.org/officeDocument/2006/relationships/slideLayout" Target="../slideLayouts/slideLayout172.xml"/><Relationship Id="rId54" Type="http://schemas.openxmlformats.org/officeDocument/2006/relationships/slideLayout" Target="../slideLayouts/slideLayout171.xml"/><Relationship Id="rId57" Type="http://schemas.openxmlformats.org/officeDocument/2006/relationships/slideLayout" Target="../slideLayouts/slideLayout174.xml"/><Relationship Id="rId56" Type="http://schemas.openxmlformats.org/officeDocument/2006/relationships/slideLayout" Target="../slideLayouts/slideLayout173.xml"/><Relationship Id="rId59" Type="http://schemas.openxmlformats.org/officeDocument/2006/relationships/slideLayout" Target="../slideLayouts/slideLayout176.xml"/><Relationship Id="rId58"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28" name="Shape 182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sp>
        <p:nvSpPr>
          <p:cNvPr id="3655" name="Google Shape;3655;p209"/>
          <p:cNvSpPr txBox="1"/>
          <p:nvPr>
            <p:ph idx="1" type="body"/>
          </p:nvPr>
        </p:nvSpPr>
        <p:spPr>
          <a:xfrm>
            <a:off x="261250" y="2268544"/>
            <a:ext cx="3689400" cy="81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“STOCK INVENTORY WEBSITE”</a:t>
            </a:r>
            <a:endParaRPr/>
          </a:p>
        </p:txBody>
      </p:sp>
      <p:sp>
        <p:nvSpPr>
          <p:cNvPr id="3656" name="Google Shape;3656;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- 4</a:t>
            </a:r>
            <a:endParaRPr/>
          </a:p>
        </p:txBody>
      </p:sp>
      <p:pic>
        <p:nvPicPr>
          <p:cNvPr id="3657" name="Google Shape;3657;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sp>
        <p:nvSpPr>
          <p:cNvPr id="3662" name="Google Shape;3662;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3663" name="Google Shape;3663;p210"/>
          <p:cNvSpPr txBox="1"/>
          <p:nvPr>
            <p:ph idx="1" type="body"/>
          </p:nvPr>
        </p:nvSpPr>
        <p:spPr>
          <a:xfrm>
            <a:off x="144700" y="1295656"/>
            <a:ext cx="4548600" cy="880200"/>
          </a:xfrm>
          <a:prstGeom prst="rect">
            <a:avLst/>
          </a:prstGeom>
          <a:noFill/>
          <a:ln>
            <a:noFill/>
          </a:ln>
        </p:spPr>
        <p:txBody>
          <a:bodyPr anchorCtr="0" anchor="t" bIns="45700" lIns="91425" spcFirstLastPara="1" rIns="91425" wrap="square" tIns="45700">
            <a:noAutofit/>
          </a:bodyPr>
          <a:lstStyle/>
          <a:p>
            <a:pPr indent="0" lvl="0" marL="0" rtl="0" algn="just">
              <a:spcBef>
                <a:spcPts val="300"/>
              </a:spcBef>
              <a:spcAft>
                <a:spcPts val="0"/>
              </a:spcAft>
              <a:buClr>
                <a:schemeClr val="dk1"/>
              </a:buClr>
              <a:buSzPts val="1100"/>
              <a:buFont typeface="Arial"/>
              <a:buNone/>
            </a:pPr>
            <a:r>
              <a:rPr lang="en-US" sz="1200">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3665" name="Google Shape;3665;p210"/>
          <p:cNvGraphicFramePr/>
          <p:nvPr/>
        </p:nvGraphicFramePr>
        <p:xfrm>
          <a:off x="144700" y="2443325"/>
          <a:ext cx="3000000" cy="3000000"/>
        </p:xfrm>
        <a:graphic>
          <a:graphicData uri="http://schemas.openxmlformats.org/drawingml/2006/table">
            <a:tbl>
              <a:tblPr>
                <a:noFill/>
                <a:tableStyleId>{E30440CC-0629-4087-B4CC-F5A6F8AFB2F4}</a:tableStyleId>
              </a:tblPr>
              <a:tblGrid>
                <a:gridCol w="1739400"/>
                <a:gridCol w="1725800"/>
                <a:gridCol w="814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5425">
                <a:tc>
                  <a:txBody>
                    <a:bodyPr/>
                    <a:lstStyle/>
                    <a:p>
                      <a:pPr indent="0" lvl="0" marL="0" rtl="0" algn="l">
                        <a:spcBef>
                          <a:spcPts val="0"/>
                        </a:spcBef>
                        <a:spcAft>
                          <a:spcPts val="0"/>
                        </a:spcAft>
                        <a:buClr>
                          <a:schemeClr val="dk1"/>
                        </a:buClr>
                        <a:buSzPts val="1400"/>
                        <a:buFont typeface="Arial"/>
                        <a:buNone/>
                      </a:pPr>
                      <a:r>
                        <a:rPr lang="en-US">
                          <a:solidFill>
                            <a:schemeClr val="lt1"/>
                          </a:solidFill>
                        </a:rPr>
                        <a:t>2115a91</a:t>
                      </a:r>
                      <a:endParaRPr sz="1400" u="none" cap="none" strike="noStrike"/>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AARTHY.K</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A9</a:t>
                      </a:r>
                      <a:endParaRPr/>
                    </a:p>
                  </a:txBody>
                  <a:tcPr marT="91425" marB="91425" marR="91425" marL="91425"/>
                </a:tc>
              </a:tr>
              <a:tr h="175425">
                <a:tc>
                  <a:txBody>
                    <a:bodyPr/>
                    <a:lstStyle/>
                    <a:p>
                      <a:pPr indent="0" lvl="0" marL="0" rtl="0" algn="l">
                        <a:spcBef>
                          <a:spcPts val="0"/>
                        </a:spcBef>
                        <a:spcAft>
                          <a:spcPts val="0"/>
                        </a:spcAft>
                        <a:buClr>
                          <a:schemeClr val="dk1"/>
                        </a:buClr>
                        <a:buSzPts val="1400"/>
                        <a:buFont typeface="Arial"/>
                        <a:buNone/>
                      </a:pPr>
                      <a:r>
                        <a:rPr lang="en-US">
                          <a:solidFill>
                            <a:schemeClr val="lt1"/>
                          </a:solidFill>
                        </a:rPr>
                        <a:t>2115a92</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AASHA.M</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A9</a:t>
                      </a:r>
                      <a:endParaRPr/>
                    </a:p>
                  </a:txBody>
                  <a:tcPr marT="91425" marB="91425" marR="91425" marL="91425"/>
                </a:tc>
              </a:tr>
              <a:tr h="175425">
                <a:tc>
                  <a:txBody>
                    <a:bodyPr/>
                    <a:lstStyle/>
                    <a:p>
                      <a:pPr indent="0" lvl="0" marL="0" rtl="0" algn="l">
                        <a:spcBef>
                          <a:spcPts val="0"/>
                        </a:spcBef>
                        <a:spcAft>
                          <a:spcPts val="0"/>
                        </a:spcAft>
                        <a:buClr>
                          <a:schemeClr val="dk1"/>
                        </a:buClr>
                        <a:buSzPts val="1400"/>
                        <a:buFont typeface="Arial"/>
                        <a:buNone/>
                      </a:pPr>
                      <a:r>
                        <a:rPr lang="en-US">
                          <a:solidFill>
                            <a:schemeClr val="lt1"/>
                          </a:solidFill>
                        </a:rPr>
                        <a:t>2115a916</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DHANU SRI M.R</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A9</a:t>
                      </a:r>
                      <a:endParaRPr/>
                    </a:p>
                  </a:txBody>
                  <a:tcPr marT="91425" marB="91425" marR="91425" marL="91425"/>
                </a:tc>
              </a:tr>
              <a:tr h="175425">
                <a:tc>
                  <a:txBody>
                    <a:bodyPr/>
                    <a:lstStyle/>
                    <a:p>
                      <a:pPr indent="0" lvl="0" marL="0" rtl="0" algn="l">
                        <a:spcBef>
                          <a:spcPts val="0"/>
                        </a:spcBef>
                        <a:spcAft>
                          <a:spcPts val="0"/>
                        </a:spcAft>
                        <a:buClr>
                          <a:schemeClr val="dk1"/>
                        </a:buClr>
                        <a:buSzPts val="1400"/>
                        <a:buFont typeface="Arial"/>
                        <a:buNone/>
                      </a:pPr>
                      <a:r>
                        <a:rPr lang="en-US">
                          <a:solidFill>
                            <a:schemeClr val="lt1"/>
                          </a:solidFill>
                        </a:rPr>
                        <a:t>2115a946</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SNEGAA.S</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lt1"/>
                          </a:solidFill>
                        </a:rPr>
                        <a:t>A9</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g1f5d965ad35_0_1833"/>
          <p:cNvSpPr txBox="1"/>
          <p:nvPr>
            <p:ph idx="1" type="body"/>
          </p:nvPr>
        </p:nvSpPr>
        <p:spPr>
          <a:xfrm>
            <a:off x="481869" y="524842"/>
            <a:ext cx="6891900" cy="52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EB Garamond"/>
                <a:ea typeface="EB Garamond"/>
                <a:cs typeface="EB Garamond"/>
                <a:sym typeface="EB Garamond"/>
              </a:rPr>
              <a:t>Do database modelling and create models</a:t>
            </a:r>
            <a:endParaRPr b="1"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Design schema for all the data to be stored</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Start mongodb local server and point the backend to the server</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Create mongoose schema at the backend</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Run test queries to set up the database</a:t>
            </a:r>
            <a:br>
              <a:rPr b="0" i="0" lang="en-US" sz="1100" u="none" cap="none" strike="noStrike">
                <a:solidFill>
                  <a:srgbClr val="000000"/>
                </a:solidFill>
                <a:latin typeface="EB Garamond"/>
                <a:ea typeface="EB Garamond"/>
                <a:cs typeface="EB Garamond"/>
                <a:sym typeface="EB Garamond"/>
              </a:rPr>
            </a:br>
            <a:endParaRPr b="0" i="0" sz="11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EB Garamond"/>
                <a:ea typeface="EB Garamond"/>
                <a:cs typeface="EB Garamond"/>
                <a:sym typeface="EB Garamond"/>
              </a:rPr>
              <a:t>Create Various APIs to ensure data flow within the website</a:t>
            </a:r>
            <a:endParaRPr b="1"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Define all the routes for the backend</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Add authentication middleware</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Add controllers for all the paths to handle api request</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Create Environment variables for all authentication keys</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Note: Always handle all possible cases with the request</a:t>
            </a:r>
            <a:endParaRPr b="0" i="0" sz="1400" u="none" cap="none" strike="noStrike">
              <a:solidFill>
                <a:srgbClr val="000000"/>
              </a:solidFill>
              <a:latin typeface="EB Garamond"/>
              <a:ea typeface="EB Garamond"/>
              <a:cs typeface="EB Garamond"/>
              <a:sym typeface="EB Garamond"/>
            </a:endParaRPr>
          </a:p>
        </p:txBody>
      </p:sp>
      <p:sp>
        <p:nvSpPr>
          <p:cNvPr id="3671" name="Google Shape;3671;g1f5d965ad35_0_1833"/>
          <p:cNvSpPr txBox="1"/>
          <p:nvPr>
            <p:ph idx="2" type="body"/>
          </p:nvPr>
        </p:nvSpPr>
        <p:spPr>
          <a:xfrm>
            <a:off x="489449" y="4032852"/>
            <a:ext cx="7048500" cy="318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Understanding Nosql databases modeling</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Querying and filtering mongodb</a:t>
            </a:r>
            <a:endParaRPr b="0" i="0" sz="11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Understanding various req methods</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Getting familiar with cookies</a:t>
            </a:r>
            <a:endParaRPr b="0" i="0" sz="1400" u="none" cap="none" strike="noStrike">
              <a:solidFill>
                <a:srgbClr val="000000"/>
              </a:solidFill>
              <a:latin typeface="EB Garamond"/>
              <a:ea typeface="EB Garamond"/>
              <a:cs typeface="EB Garamond"/>
              <a:sym typeface="EB Garamond"/>
            </a:endParaRPr>
          </a:p>
          <a:p>
            <a:pPr indent="-171450" lvl="0" marL="171450" marR="0" rtl="0" algn="l">
              <a:lnSpc>
                <a:spcPct val="100000"/>
              </a:lnSpc>
              <a:spcBef>
                <a:spcPts val="0"/>
              </a:spcBef>
              <a:spcAft>
                <a:spcPts val="0"/>
              </a:spcAft>
              <a:buClr>
                <a:srgbClr val="000000"/>
              </a:buClr>
              <a:buSzPts val="1100"/>
              <a:buFont typeface="EB Garamond"/>
              <a:buChar char="▪"/>
            </a:pPr>
            <a:r>
              <a:rPr b="0" i="0" lang="en-US" sz="1100" u="none" cap="none" strike="noStrike">
                <a:solidFill>
                  <a:srgbClr val="000000"/>
                </a:solidFill>
                <a:latin typeface="EB Garamond"/>
                <a:ea typeface="EB Garamond"/>
                <a:cs typeface="EB Garamond"/>
                <a:sym typeface="EB Garamond"/>
              </a:rPr>
              <a:t>Server side authentication</a:t>
            </a:r>
            <a:endParaRPr b="0" i="0" sz="1400" u="none" cap="none" strike="noStrike">
              <a:solidFill>
                <a:srgbClr val="000000"/>
              </a:solidFill>
              <a:latin typeface="EB Garamond"/>
              <a:ea typeface="EB Garamond"/>
              <a:cs typeface="EB Garamond"/>
              <a:sym typeface="EB Garamond"/>
            </a:endParaRPr>
          </a:p>
        </p:txBody>
      </p:sp>
      <p:sp>
        <p:nvSpPr>
          <p:cNvPr id="3672" name="Google Shape;3672;g1f5d965ad35_0_1833"/>
          <p:cNvSpPr txBox="1"/>
          <p:nvPr/>
        </p:nvSpPr>
        <p:spPr>
          <a:xfrm>
            <a:off x="489450" y="3037177"/>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EB Garamond"/>
                <a:ea typeface="EB Garamond"/>
                <a:cs typeface="EB Garamond"/>
                <a:sym typeface="EB Garamond"/>
              </a:rPr>
              <a:t>100% Completion of the above tasks</a:t>
            </a:r>
            <a:endParaRPr b="0" i="0" sz="1400" u="none" cap="none" strike="noStrike">
              <a:solidFill>
                <a:srgbClr val="000000"/>
              </a:solidFill>
              <a:latin typeface="EB Garamond"/>
              <a:ea typeface="EB Garamond"/>
              <a:cs typeface="EB Garamond"/>
              <a:sym typeface="EB Garamond"/>
            </a:endParaRPr>
          </a:p>
        </p:txBody>
      </p:sp>
      <p:sp>
        <p:nvSpPr>
          <p:cNvPr id="3673" name="Google Shape;3673;g1f5d965ad35_0_1833"/>
          <p:cNvSpPr txBox="1"/>
          <p:nvPr/>
        </p:nvSpPr>
        <p:spPr>
          <a:xfrm>
            <a:off x="445780" y="3657889"/>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EB Garamond"/>
                <a:ea typeface="EB Garamond"/>
                <a:cs typeface="EB Garamond"/>
                <a:sym typeface="EB Garamond"/>
              </a:rPr>
              <a:t>Learning outcome</a:t>
            </a:r>
            <a:endParaRPr b="1" i="0" sz="1400" u="none" cap="none" strike="noStrike">
              <a:solidFill>
                <a:srgbClr val="000000"/>
              </a:solidFill>
              <a:latin typeface="EB Garamond"/>
              <a:ea typeface="EB Garamond"/>
              <a:cs typeface="EB Garamond"/>
              <a:sym typeface="EB Garamond"/>
            </a:endParaRPr>
          </a:p>
        </p:txBody>
      </p:sp>
      <p:sp>
        <p:nvSpPr>
          <p:cNvPr id="3674" name="Google Shape;3674;g1f5d965ad35_0_1833"/>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EB Garamond ExtraBold"/>
                <a:ea typeface="EB Garamond ExtraBold"/>
                <a:cs typeface="EB Garamond ExtraBold"/>
                <a:sym typeface="EB Garamond ExtraBold"/>
              </a:rPr>
              <a:t>Task 4 :: Backend (Module 4)</a:t>
            </a:r>
            <a:endParaRPr b="0" i="0" sz="1400" u="none" cap="none" strike="noStrike">
              <a:solidFill>
                <a:srgbClr val="000000"/>
              </a:solidFill>
              <a:latin typeface="EB Garamond ExtraBold"/>
              <a:ea typeface="EB Garamond ExtraBold"/>
              <a:cs typeface="EB Garamond ExtraBold"/>
              <a:sym typeface="EB Garamond ExtraBold"/>
            </a:endParaRPr>
          </a:p>
        </p:txBody>
      </p:sp>
      <p:sp>
        <p:nvSpPr>
          <p:cNvPr id="3675" name="Google Shape;3675;g1f5d965ad35_0_1833"/>
          <p:cNvSpPr txBox="1"/>
          <p:nvPr/>
        </p:nvSpPr>
        <p:spPr>
          <a:xfrm>
            <a:off x="489450" y="2758367"/>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EB Garamond"/>
                <a:ea typeface="EB Garamond"/>
                <a:cs typeface="EB Garamond"/>
                <a:sym typeface="EB Garamond"/>
              </a:rPr>
              <a:t>Evaluation Metric:</a:t>
            </a:r>
            <a:endParaRPr b="1" i="0" sz="1200" u="none" cap="none" strike="noStrik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9" name="Shape 3679"/>
        <p:cNvGrpSpPr/>
        <p:nvPr/>
      </p:nvGrpSpPr>
      <p:grpSpPr>
        <a:xfrm>
          <a:off x="0" y="0"/>
          <a:ext cx="0" cy="0"/>
          <a:chOff x="0" y="0"/>
          <a:chExt cx="0" cy="0"/>
        </a:xfrm>
      </p:grpSpPr>
      <p:sp>
        <p:nvSpPr>
          <p:cNvPr id="3680" name="Google Shape;3680;g1f5d965ad35_0_3666"/>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1" name="Google Shape;3681;g1f5d965ad35_0_3666"/>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Design Schema for data to be stored</a:t>
            </a:r>
            <a:endParaRPr b="0" sz="1000">
              <a:latin typeface="EB Garamond"/>
              <a:ea typeface="EB Garamond"/>
              <a:cs typeface="EB Garamond"/>
              <a:sym typeface="EB Garamond"/>
            </a:endParaRPr>
          </a:p>
        </p:txBody>
      </p:sp>
      <p:sp>
        <p:nvSpPr>
          <p:cNvPr id="3682" name="Google Shape;3682;g1f5d965ad35_0_3666"/>
          <p:cNvSpPr txBox="1"/>
          <p:nvPr>
            <p:ph idx="3" type="body"/>
          </p:nvPr>
        </p:nvSpPr>
        <p:spPr>
          <a:xfrm>
            <a:off x="318626" y="2188625"/>
            <a:ext cx="20301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Set mongodb server on localhost</a:t>
            </a:r>
            <a:endParaRPr b="0" sz="1000">
              <a:latin typeface="EB Garamond"/>
              <a:ea typeface="EB Garamond"/>
              <a:cs typeface="EB Garamond"/>
              <a:sym typeface="EB Garamond"/>
            </a:endParaRPr>
          </a:p>
        </p:txBody>
      </p:sp>
      <p:sp>
        <p:nvSpPr>
          <p:cNvPr id="3683" name="Google Shape;3683;g1f5d965ad35_0_3666"/>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Add dummy data with schema in mongodb server</a:t>
            </a:r>
            <a:endParaRPr b="0" sz="1000">
              <a:latin typeface="EB Garamond"/>
              <a:ea typeface="EB Garamond"/>
              <a:cs typeface="EB Garamond"/>
              <a:sym typeface="EB Garamond"/>
            </a:endParaRPr>
          </a:p>
        </p:txBody>
      </p:sp>
      <p:sp>
        <p:nvSpPr>
          <p:cNvPr id="3684" name="Google Shape;3684;g1f5d965ad35_0_3666"/>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Run some test queries to test the server</a:t>
            </a:r>
            <a:endParaRPr b="0" sz="1000">
              <a:latin typeface="EB Garamond"/>
              <a:ea typeface="EB Garamond"/>
              <a:cs typeface="EB Garamond"/>
              <a:sym typeface="EB Garamond"/>
            </a:endParaRPr>
          </a:p>
        </p:txBody>
      </p:sp>
      <p:sp>
        <p:nvSpPr>
          <p:cNvPr id="3685" name="Google Shape;3685;g1f5d965ad35_0_3666"/>
          <p:cNvSpPr txBox="1"/>
          <p:nvPr>
            <p:ph idx="6" type="body"/>
          </p:nvPr>
        </p:nvSpPr>
        <p:spPr>
          <a:xfrm>
            <a:off x="6615525" y="961100"/>
            <a:ext cx="23172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Point all routes with a appropriate controllers to control request and response</a:t>
            </a:r>
            <a:endParaRPr b="0" sz="1000">
              <a:latin typeface="EB Garamond"/>
              <a:ea typeface="EB Garamond"/>
              <a:cs typeface="EB Garamond"/>
              <a:sym typeface="EB Garamond"/>
            </a:endParaRPr>
          </a:p>
        </p:txBody>
      </p:sp>
      <p:sp>
        <p:nvSpPr>
          <p:cNvPr id="3686" name="Google Shape;3686;g1f5d965ad35_0_3666"/>
          <p:cNvSpPr txBox="1"/>
          <p:nvPr>
            <p:ph idx="7" type="body"/>
          </p:nvPr>
        </p:nvSpPr>
        <p:spPr>
          <a:xfrm>
            <a:off x="6787150" y="2188625"/>
            <a:ext cx="1906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authentication middleware to all protected routes</a:t>
            </a:r>
            <a:endParaRPr b="0" sz="1000">
              <a:latin typeface="EB Garamond"/>
              <a:ea typeface="EB Garamond"/>
              <a:cs typeface="EB Garamond"/>
              <a:sym typeface="EB Garamond"/>
            </a:endParaRPr>
          </a:p>
        </p:txBody>
      </p:sp>
      <p:sp>
        <p:nvSpPr>
          <p:cNvPr id="3687" name="Google Shape;3687;g1f5d965ad35_0_3666"/>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Filter and santize all the incoming data in http requests</a:t>
            </a:r>
            <a:endParaRPr b="0" sz="1000">
              <a:latin typeface="EB Garamond"/>
              <a:ea typeface="EB Garamond"/>
              <a:cs typeface="EB Garamond"/>
              <a:sym typeface="EB Garamond"/>
            </a:endParaRPr>
          </a:p>
        </p:txBody>
      </p:sp>
      <p:sp>
        <p:nvSpPr>
          <p:cNvPr id="3688" name="Google Shape;3688;g1f5d965ad35_0_3666"/>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Set up secure environment variables for secret keys</a:t>
            </a:r>
            <a:endParaRPr b="0" sz="1000">
              <a:latin typeface="EB Garamond"/>
              <a:ea typeface="EB Garamond"/>
              <a:cs typeface="EB Garamond"/>
              <a:sym typeface="EB Garamond"/>
            </a:endParaRPr>
          </a:p>
        </p:txBody>
      </p:sp>
      <p:sp>
        <p:nvSpPr>
          <p:cNvPr id="3689" name="Google Shape;3689;g1f5d965ad35_0_3666"/>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3695" name="Google Shape;3695;p212"/>
          <p:cNvSpPr txBox="1"/>
          <p:nvPr>
            <p:ph idx="2" type="body"/>
          </p:nvPr>
        </p:nvSpPr>
        <p:spPr>
          <a:xfrm>
            <a:off x="4089330" y="2220109"/>
            <a:ext cx="2722200" cy="3078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BD8738"/>
              </a:buClr>
              <a:buSzPts val="2000"/>
              <a:buNone/>
            </a:pPr>
            <a:r>
              <a:rPr lang="en-US">
                <a:solidFill>
                  <a:srgbClr val="BD8738"/>
                </a:solidFill>
              </a:rPr>
              <a:t>Insert Your Github Link Here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9" name="Shape 3699"/>
        <p:cNvGrpSpPr/>
        <p:nvPr/>
      </p:nvGrpSpPr>
      <p:grpSpPr>
        <a:xfrm>
          <a:off x="0" y="0"/>
          <a:ext cx="0" cy="0"/>
          <a:chOff x="0" y="0"/>
          <a:chExt cx="0" cy="0"/>
        </a:xfrm>
      </p:grpSpPr>
      <p:pic>
        <p:nvPicPr>
          <p:cNvPr id="3700" name="Google Shape;3700;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